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3"/>
  </p:sldMasterIdLst>
  <p:handoutMasterIdLst>
    <p:handoutMasterId r:id="rId4"/>
  </p:handoutMasterIdLst>
  <p:sldIdLst>
    <p:sldId id="256" r:id="rId16"/>
  </p:sldIdLst>
  <p:sldSz cx="18288000" cy="10287000"/>
  <p:notesSz cx="6858000" cy="9144000"/>
  <p:embeddedFontLst>
    <p:embeddedFont>
      <p:font typeface="Garnett 1" panose="020B0604020202020204" charset="0"/>
      <p:regular r:id="rId5"/>
    </p:embeddedFont>
    <p:embeddedFont>
      <p:font typeface="Garnett 2" panose="020B0604020202020204" charset="0"/>
      <p:regular r:id="rId6"/>
    </p:embeddedFont>
    <p:embeddedFont>
      <p:font typeface="Garnett 3" panose="020B0604020202020204" charset="0"/>
      <p:regular r:id="rId7"/>
    </p:embeddedFont>
    <p:embeddedFont>
      <p:font typeface="Montserrat Bold" panose="020B0604020202020204" charset="0"/>
      <p:regular r:id="rId8"/>
    </p:embeddedFont>
    <p:embeddedFont>
      <p:font typeface="Poppins 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67868-B694-444C-A46E-279BB724F324}" v="49" dt="2024-10-09T19:14:02.781"/>
    <p1510:client id="{ECC1361A-56EC-477E-BEF2-40FFCD191C9C}" v="12" dt="2024-10-09T19:45:08.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49" d="100"/>
          <a:sy n="49" d="100"/>
        </p:scale>
        <p:origin x="78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font" Target="fonts/font4.fntdata"/>
<Relationship Id="rId13" Type="http://schemas.openxmlformats.org/officeDocument/2006/relationships/tableStyles" Target="tableStyles.xml"/>
<Relationship Id="rId3" Type="http://schemas.openxmlformats.org/officeDocument/2006/relationships/slideMaster" Target="slideMasters/slideMaster1.xml"/>
<Relationship Id="rId7" Type="http://schemas.openxmlformats.org/officeDocument/2006/relationships/font" Target="fonts/font3.fntdata"/>
<Relationship Id="rId12" Type="http://schemas.openxmlformats.org/officeDocument/2006/relationships/theme" Target="theme/theme1.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font" Target="fonts/font2.fntdata"/>
<Relationship Id="rId11" Type="http://schemas.openxmlformats.org/officeDocument/2006/relationships/viewProps" Target="viewProps.xml"/>
<Relationship Id="rId5" Type="http://schemas.openxmlformats.org/officeDocument/2006/relationships/font" Target="fonts/font1.fntdata"/>
<Relationship Id="rId15" Type="http://schemas.microsoft.com/office/2015/10/relationships/revisionInfo" Target="revisionInfo.xml"/>
<Relationship Id="rId10" Type="http://schemas.openxmlformats.org/officeDocument/2006/relationships/presProps" Target="presProps.xml"/>
<Relationship Id="rId4" Type="http://schemas.openxmlformats.org/officeDocument/2006/relationships/handoutMaster" Target="handoutMasters/handoutMaster1.xml"/>
<Relationship Id="rId9" Type="http://schemas.openxmlformats.org/officeDocument/2006/relationships/font" Target="fonts/font5.fntdata"/>
<Relationship Id="rId14" Type="http://schemas.microsoft.com/office/2016/11/relationships/changesInfo" Target="changesInfos/changesInfo1.xml"/>
<Relationship Id="rId16" Type="http://schemas.openxmlformats.org/officeDocument/2006/relationships/slide" Target="slides/slid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a Analyst" userId="a87940b5-5381-4fb3-bebe-612d0594214f" providerId="ADAL" clId="{ECC1361A-56EC-477E-BEF2-40FFCD191C9C}"/>
    <pc:docChg chg="delSld">
      <pc:chgData name="Data Analyst" userId="a87940b5-5381-4fb3-bebe-612d0594214f" providerId="ADAL" clId="{ECC1361A-56EC-477E-BEF2-40FFCD191C9C}" dt="2024-10-09T19:48:27.904" v="0" actId="47"/>
      <pc:docMkLst>
        <pc:docMk/>
      </pc:docMkLst>
      <pc:sldChg chg="del">
        <pc:chgData name="Data Analyst" userId="a87940b5-5381-4fb3-bebe-612d0594214f" providerId="ADAL" clId="{ECC1361A-56EC-477E-BEF2-40FFCD191C9C}" dt="2024-10-09T19:48:27.904" v="0" actId="47"/>
        <pc:sldMkLst>
          <pc:docMk/>
          <pc:sldMk cId="0" sldId="256"/>
        </pc:sldMkLst>
      </pc:sldChg>
      <pc:sldChg chg="del">
        <pc:chgData name="Data Analyst" userId="a87940b5-5381-4fb3-bebe-612d0594214f" providerId="ADAL" clId="{ECC1361A-56EC-477E-BEF2-40FFCD191C9C}" dt="2024-10-09T19:48:27.904" v="0" actId="47"/>
        <pc:sldMkLst>
          <pc:docMk/>
          <pc:sldMk cId="0" sldId="257"/>
        </pc:sldMkLst>
      </pc:sldChg>
      <pc:sldChg chg="del">
        <pc:chgData name="Data Analyst" userId="a87940b5-5381-4fb3-bebe-612d0594214f" providerId="ADAL" clId="{ECC1361A-56EC-477E-BEF2-40FFCD191C9C}" dt="2024-10-09T19:48:27.904" v="0" actId="47"/>
        <pc:sldMkLst>
          <pc:docMk/>
          <pc:sldMk cId="0" sldId="258"/>
        </pc:sldMkLst>
      </pc:sldChg>
      <pc:sldChg chg="del">
        <pc:chgData name="Data Analyst" userId="a87940b5-5381-4fb3-bebe-612d0594214f" providerId="ADAL" clId="{ECC1361A-56EC-477E-BEF2-40FFCD191C9C}" dt="2024-10-09T19:48:27.904" v="0" actId="47"/>
        <pc:sldMkLst>
          <pc:docMk/>
          <pc:sldMk cId="0" sldId="259"/>
        </pc:sldMkLst>
      </pc:sldChg>
      <pc:sldChg chg="del">
        <pc:chgData name="Data Analyst" userId="a87940b5-5381-4fb3-bebe-612d0594214f" providerId="ADAL" clId="{ECC1361A-56EC-477E-BEF2-40FFCD191C9C}" dt="2024-10-09T19:48:27.904" v="0" actId="47"/>
        <pc:sldMkLst>
          <pc:docMk/>
          <pc:sldMk cId="0" sldId="2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F1FD28-B778-8606-2FE6-0D29C5B974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12C83584-82C6-DAAD-A9AD-E945E7020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E69F77-14FB-495C-8F66-FB46F57DDEF3}" type="datetimeFigureOut">
              <a:rPr lang="en-CA" smtClean="0"/>
              <a:t>2024-10-09</a:t>
            </a:fld>
            <a:endParaRPr lang="en-CA"/>
          </a:p>
        </p:txBody>
      </p:sp>
      <p:sp>
        <p:nvSpPr>
          <p:cNvPr id="4" name="Footer Placeholder 3">
            <a:extLst>
              <a:ext uri="{FF2B5EF4-FFF2-40B4-BE49-F238E27FC236}">
                <a16:creationId xmlns:a16="http://schemas.microsoft.com/office/drawing/2014/main" id="{CAE7636D-20E3-07DC-824F-18A82C9BED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27E963A2-68C6-84C2-BE9C-1EE578F92A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2D9E6D-4356-4FAF-9342-F0B6EAAA8366}" type="slidenum">
              <a:rPr lang="en-CA" smtClean="0"/>
              <a:t>‹#›</a:t>
            </a:fld>
            <a:endParaRPr lang="en-CA"/>
          </a:p>
        </p:txBody>
      </p:sp>
    </p:spTree>
    <p:extLst>
      <p:ext uri="{BB962C8B-B14F-4D97-AF65-F5344CB8AC3E}">
        <p14:creationId xmlns:p14="http://schemas.microsoft.com/office/powerpoint/2010/main" val="222157816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image" Target="../media/image22.png"/><Relationship Id="rId16" Type="http://schemas.openxmlformats.org/officeDocument/2006/relationships/image" Target="../media/image16.sv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2.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text columns">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9CFEA32B-2D39-8979-2481-3ED9E3E84FA0}"/>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956" b="-24956"/>
            </a:stretch>
          </a:blipFill>
        </p:spPr>
        <p:txBody>
          <a:bodyPr/>
          <a:lstStyle/>
          <a:p>
            <a:endParaRPr lang="en-CA" dirty="0"/>
          </a:p>
        </p:txBody>
      </p:sp>
      <p:grpSp>
        <p:nvGrpSpPr>
          <p:cNvPr id="14" name="Group 3">
            <a:extLst>
              <a:ext uri="{FF2B5EF4-FFF2-40B4-BE49-F238E27FC236}">
                <a16:creationId xmlns:a16="http://schemas.microsoft.com/office/drawing/2014/main" id="{8D46A8F3-88C8-26C8-8F76-C80B55906E3E}"/>
              </a:ext>
            </a:extLst>
          </p:cNvPr>
          <p:cNvGrpSpPr/>
          <p:nvPr userDrawn="1"/>
        </p:nvGrpSpPr>
        <p:grpSpPr>
          <a:xfrm>
            <a:off x="6727492" y="2705100"/>
            <a:ext cx="12969486" cy="8871757"/>
            <a:chOff x="0" y="0"/>
            <a:chExt cx="17292648" cy="11829010"/>
          </a:xfrm>
        </p:grpSpPr>
        <p:grpSp>
          <p:nvGrpSpPr>
            <p:cNvPr id="15" name="Group 4">
              <a:extLst>
                <a:ext uri="{FF2B5EF4-FFF2-40B4-BE49-F238E27FC236}">
                  <a16:creationId xmlns:a16="http://schemas.microsoft.com/office/drawing/2014/main" id="{EB2D4D13-E2FB-E2F0-8D09-19C5A87D4A5D}"/>
                </a:ext>
              </a:extLst>
            </p:cNvPr>
            <p:cNvGrpSpPr/>
            <p:nvPr/>
          </p:nvGrpSpPr>
          <p:grpSpPr>
            <a:xfrm>
              <a:off x="0" y="0"/>
              <a:ext cx="10130340" cy="11666361"/>
              <a:chOff x="0" y="0"/>
              <a:chExt cx="980973" cy="1129714"/>
            </a:xfrm>
          </p:grpSpPr>
          <p:sp>
            <p:nvSpPr>
              <p:cNvPr id="21" name="Freeform 5">
                <a:extLst>
                  <a:ext uri="{FF2B5EF4-FFF2-40B4-BE49-F238E27FC236}">
                    <a16:creationId xmlns:a16="http://schemas.microsoft.com/office/drawing/2014/main" id="{C8B06CF7-2875-06CC-979E-8C9E17638FC9}"/>
                  </a:ext>
                </a:extLst>
              </p:cNvPr>
              <p:cNvSpPr/>
              <p:nvPr/>
            </p:nvSpPr>
            <p:spPr>
              <a:xfrm>
                <a:off x="0" y="0"/>
                <a:ext cx="980973" cy="1129714"/>
              </a:xfrm>
              <a:custGeom>
                <a:avLst/>
                <a:gdLst/>
                <a:ahLst/>
                <a:cxnLst/>
                <a:rect l="l" t="t" r="r" b="b"/>
                <a:pathLst>
                  <a:path w="980973" h="1129714">
                    <a:moveTo>
                      <a:pt x="92854" y="0"/>
                    </a:moveTo>
                    <a:lnTo>
                      <a:pt x="888119" y="0"/>
                    </a:lnTo>
                    <a:cubicBezTo>
                      <a:pt x="912745" y="0"/>
                      <a:pt x="936363" y="9783"/>
                      <a:pt x="953777" y="27196"/>
                    </a:cubicBezTo>
                    <a:cubicBezTo>
                      <a:pt x="971190" y="44610"/>
                      <a:pt x="980973" y="68227"/>
                      <a:pt x="980973" y="92854"/>
                    </a:cubicBezTo>
                    <a:lnTo>
                      <a:pt x="980973" y="1036860"/>
                    </a:lnTo>
                    <a:cubicBezTo>
                      <a:pt x="980973" y="1088142"/>
                      <a:pt x="939401" y="1129714"/>
                      <a:pt x="888119" y="1129714"/>
                    </a:cubicBezTo>
                    <a:lnTo>
                      <a:pt x="92854" y="1129714"/>
                    </a:lnTo>
                    <a:cubicBezTo>
                      <a:pt x="68227" y="1129714"/>
                      <a:pt x="44610" y="1119931"/>
                      <a:pt x="27196" y="1102517"/>
                    </a:cubicBezTo>
                    <a:cubicBezTo>
                      <a:pt x="9783" y="1085104"/>
                      <a:pt x="0" y="1061486"/>
                      <a:pt x="0" y="1036860"/>
                    </a:cubicBezTo>
                    <a:lnTo>
                      <a:pt x="0" y="92854"/>
                    </a:lnTo>
                    <a:cubicBezTo>
                      <a:pt x="0" y="41572"/>
                      <a:pt x="41572" y="0"/>
                      <a:pt x="92854" y="0"/>
                    </a:cubicBezTo>
                    <a:close/>
                  </a:path>
                </a:pathLst>
              </a:custGeom>
              <a:solidFill>
                <a:srgbClr val="FF8355"/>
              </a:solidFill>
            </p:spPr>
            <p:txBody>
              <a:bodyPr/>
              <a:lstStyle/>
              <a:p>
                <a:endParaRPr lang="en-CA"/>
              </a:p>
            </p:txBody>
          </p:sp>
          <p:sp>
            <p:nvSpPr>
              <p:cNvPr id="22" name="TextBox 6">
                <a:extLst>
                  <a:ext uri="{FF2B5EF4-FFF2-40B4-BE49-F238E27FC236}">
                    <a16:creationId xmlns:a16="http://schemas.microsoft.com/office/drawing/2014/main" id="{2DB4FFA4-5D19-C83B-B5AE-EBC2D6110F42}"/>
                  </a:ext>
                </a:extLst>
              </p:cNvPr>
              <p:cNvSpPr txBox="1"/>
              <p:nvPr/>
            </p:nvSpPr>
            <p:spPr>
              <a:xfrm>
                <a:off x="0" y="0"/>
                <a:ext cx="980973" cy="1129714"/>
              </a:xfrm>
              <a:prstGeom prst="rect">
                <a:avLst/>
              </a:prstGeom>
            </p:spPr>
            <p:txBody>
              <a:bodyPr lIns="224" tIns="224" rIns="224" bIns="224" rtlCol="0" anchor="ctr"/>
              <a:lstStyle/>
              <a:p>
                <a:pPr algn="ctr">
                  <a:lnSpc>
                    <a:spcPts val="27"/>
                  </a:lnSpc>
                </a:pPr>
                <a:endParaRPr/>
              </a:p>
            </p:txBody>
          </p:sp>
        </p:grpSp>
        <p:grpSp>
          <p:nvGrpSpPr>
            <p:cNvPr id="16" name="Group 7">
              <a:extLst>
                <a:ext uri="{FF2B5EF4-FFF2-40B4-BE49-F238E27FC236}">
                  <a16:creationId xmlns:a16="http://schemas.microsoft.com/office/drawing/2014/main" id="{57D1A401-1B1F-ACEB-DEAC-0CFAD8876049}"/>
                </a:ext>
              </a:extLst>
            </p:cNvPr>
            <p:cNvGrpSpPr/>
            <p:nvPr/>
          </p:nvGrpSpPr>
          <p:grpSpPr>
            <a:xfrm>
              <a:off x="173868" y="162649"/>
              <a:ext cx="15431759" cy="11666361"/>
              <a:chOff x="0" y="0"/>
              <a:chExt cx="1494336" cy="1129714"/>
            </a:xfrm>
          </p:grpSpPr>
          <p:sp>
            <p:nvSpPr>
              <p:cNvPr id="19" name="Freeform 8">
                <a:extLst>
                  <a:ext uri="{FF2B5EF4-FFF2-40B4-BE49-F238E27FC236}">
                    <a16:creationId xmlns:a16="http://schemas.microsoft.com/office/drawing/2014/main" id="{A6CC206E-1AF5-EB57-0E8F-06D525625F53}"/>
                  </a:ext>
                </a:extLst>
              </p:cNvPr>
              <p:cNvSpPr/>
              <p:nvPr/>
            </p:nvSpPr>
            <p:spPr>
              <a:xfrm>
                <a:off x="0" y="0"/>
                <a:ext cx="1494336" cy="1129714"/>
              </a:xfrm>
              <a:custGeom>
                <a:avLst/>
                <a:gdLst/>
                <a:ahLst/>
                <a:cxnLst/>
                <a:rect l="l" t="t" r="r" b="b"/>
                <a:pathLst>
                  <a:path w="1494336" h="1129714">
                    <a:moveTo>
                      <a:pt x="60955" y="0"/>
                    </a:moveTo>
                    <a:lnTo>
                      <a:pt x="1433382" y="0"/>
                    </a:lnTo>
                    <a:cubicBezTo>
                      <a:pt x="1467046" y="0"/>
                      <a:pt x="1494336" y="27290"/>
                      <a:pt x="1494336" y="60955"/>
                    </a:cubicBezTo>
                    <a:lnTo>
                      <a:pt x="1494336" y="1068759"/>
                    </a:lnTo>
                    <a:cubicBezTo>
                      <a:pt x="1494336" y="1102423"/>
                      <a:pt x="1467046" y="1129714"/>
                      <a:pt x="1433382" y="1129714"/>
                    </a:cubicBezTo>
                    <a:lnTo>
                      <a:pt x="60955" y="1129714"/>
                    </a:lnTo>
                    <a:cubicBezTo>
                      <a:pt x="44789" y="1129714"/>
                      <a:pt x="29284" y="1123292"/>
                      <a:pt x="17853" y="1111860"/>
                    </a:cubicBezTo>
                    <a:cubicBezTo>
                      <a:pt x="6422" y="1100429"/>
                      <a:pt x="0" y="1084925"/>
                      <a:pt x="0" y="1068759"/>
                    </a:cubicBezTo>
                    <a:lnTo>
                      <a:pt x="0" y="60955"/>
                    </a:lnTo>
                    <a:cubicBezTo>
                      <a:pt x="0" y="44789"/>
                      <a:pt x="6422" y="29284"/>
                      <a:pt x="17853" y="17853"/>
                    </a:cubicBezTo>
                    <a:cubicBezTo>
                      <a:pt x="29284" y="6422"/>
                      <a:pt x="44789" y="0"/>
                      <a:pt x="60955" y="0"/>
                    </a:cubicBezTo>
                    <a:close/>
                  </a:path>
                </a:pathLst>
              </a:custGeom>
              <a:solidFill>
                <a:srgbClr val="FFFFFF"/>
              </a:solidFill>
            </p:spPr>
            <p:txBody>
              <a:bodyPr/>
              <a:lstStyle/>
              <a:p>
                <a:endParaRPr lang="en-CA" dirty="0"/>
              </a:p>
            </p:txBody>
          </p:sp>
          <p:sp>
            <p:nvSpPr>
              <p:cNvPr id="20" name="TextBox 9">
                <a:extLst>
                  <a:ext uri="{FF2B5EF4-FFF2-40B4-BE49-F238E27FC236}">
                    <a16:creationId xmlns:a16="http://schemas.microsoft.com/office/drawing/2014/main" id="{884C086D-EBD1-64CF-9879-1BBBB0F6C158}"/>
                  </a:ext>
                </a:extLst>
              </p:cNvPr>
              <p:cNvSpPr txBox="1"/>
              <p:nvPr/>
            </p:nvSpPr>
            <p:spPr>
              <a:xfrm>
                <a:off x="0" y="0"/>
                <a:ext cx="1494336" cy="1129714"/>
              </a:xfrm>
              <a:prstGeom prst="rect">
                <a:avLst/>
              </a:prstGeom>
            </p:spPr>
            <p:txBody>
              <a:bodyPr lIns="224" tIns="224" rIns="224" bIns="224" rtlCol="0" anchor="ctr"/>
              <a:lstStyle/>
              <a:p>
                <a:pPr algn="ctr">
                  <a:lnSpc>
                    <a:spcPts val="27"/>
                  </a:lnSpc>
                </a:pPr>
                <a:endParaRPr/>
              </a:p>
            </p:txBody>
          </p:sp>
        </p:grpSp>
        <p:grpSp>
          <p:nvGrpSpPr>
            <p:cNvPr id="17" name="Group 10">
              <a:extLst>
                <a:ext uri="{FF2B5EF4-FFF2-40B4-BE49-F238E27FC236}">
                  <a16:creationId xmlns:a16="http://schemas.microsoft.com/office/drawing/2014/main" id="{86EA9616-5EB6-DABD-7349-BBAE5F0320A8}"/>
                </a:ext>
              </a:extLst>
            </p:cNvPr>
            <p:cNvGrpSpPr/>
            <p:nvPr/>
          </p:nvGrpSpPr>
          <p:grpSpPr>
            <a:xfrm rot="-6658058">
              <a:off x="12407978" y="6154229"/>
              <a:ext cx="2340821" cy="7428518"/>
              <a:chOff x="0" y="0"/>
              <a:chExt cx="3130550" cy="9934698"/>
            </a:xfrm>
          </p:grpSpPr>
          <p:sp>
            <p:nvSpPr>
              <p:cNvPr id="18" name="Freeform 11">
                <a:extLst>
                  <a:ext uri="{FF2B5EF4-FFF2-40B4-BE49-F238E27FC236}">
                    <a16:creationId xmlns:a16="http://schemas.microsoft.com/office/drawing/2014/main" id="{9F6DAC1E-6EC8-7312-25A9-F8E6A5B1483B}"/>
                  </a:ext>
                </a:extLst>
              </p:cNvPr>
              <p:cNvSpPr/>
              <p:nvPr/>
            </p:nvSpPr>
            <p:spPr>
              <a:xfrm>
                <a:off x="0" y="0"/>
                <a:ext cx="3130550" cy="9934698"/>
              </a:xfrm>
              <a:custGeom>
                <a:avLst/>
                <a:gdLst/>
                <a:ahLst/>
                <a:cxnLst/>
                <a:rect l="l" t="t" r="r" b="b"/>
                <a:pathLst>
                  <a:path w="3130550" h="9934698">
                    <a:moveTo>
                      <a:pt x="0" y="387350"/>
                    </a:moveTo>
                    <a:lnTo>
                      <a:pt x="0" y="9934698"/>
                    </a:lnTo>
                    <a:lnTo>
                      <a:pt x="3130550" y="9934698"/>
                    </a:lnTo>
                    <a:lnTo>
                      <a:pt x="3130550" y="0"/>
                    </a:lnTo>
                    <a:close/>
                  </a:path>
                </a:pathLst>
              </a:custGeom>
              <a:solidFill>
                <a:srgbClr val="FF8355"/>
              </a:solidFill>
            </p:spPr>
            <p:txBody>
              <a:bodyPr/>
              <a:lstStyle/>
              <a:p>
                <a:endParaRPr lang="en-CA"/>
              </a:p>
            </p:txBody>
          </p:sp>
        </p:grpSp>
      </p:grpSp>
      <p:sp>
        <p:nvSpPr>
          <p:cNvPr id="23" name="Freeform 12">
            <a:extLst>
              <a:ext uri="{FF2B5EF4-FFF2-40B4-BE49-F238E27FC236}">
                <a16:creationId xmlns:a16="http://schemas.microsoft.com/office/drawing/2014/main" id="{003B9DEB-C9B0-DA76-BF3B-A2173631CDC3}"/>
              </a:ext>
            </a:extLst>
          </p:cNvPr>
          <p:cNvSpPr/>
          <p:nvPr userDrawn="1"/>
        </p:nvSpPr>
        <p:spPr>
          <a:xfrm>
            <a:off x="16538304" y="8954518"/>
            <a:ext cx="1683317" cy="1499241"/>
          </a:xfrm>
          <a:custGeom>
            <a:avLst/>
            <a:gdLst/>
            <a:ahLst/>
            <a:cxnLst/>
            <a:rect l="l" t="t" r="r" b="b"/>
            <a:pathLst>
              <a:path w="1683317" h="1499241">
                <a:moveTo>
                  <a:pt x="0" y="0"/>
                </a:moveTo>
                <a:lnTo>
                  <a:pt x="1683317" y="0"/>
                </a:lnTo>
                <a:lnTo>
                  <a:pt x="1683317" y="1499241"/>
                </a:lnTo>
                <a:lnTo>
                  <a:pt x="0" y="1499241"/>
                </a:lnTo>
                <a:lnTo>
                  <a:pt x="0" y="0"/>
                </a:lnTo>
                <a:close/>
              </a:path>
            </a:pathLst>
          </a:custGeom>
          <a:blipFill>
            <a:blip r:embed="rId3"/>
            <a:stretch>
              <a:fillRect l="-1260" r="-1260"/>
            </a:stretch>
          </a:blipFill>
        </p:spPr>
        <p:txBody>
          <a:bodyPr/>
          <a:lstStyle/>
          <a:p>
            <a:endParaRPr lang="en-CA"/>
          </a:p>
        </p:txBody>
      </p:sp>
      <p:grpSp>
        <p:nvGrpSpPr>
          <p:cNvPr id="24" name="Group 13">
            <a:extLst>
              <a:ext uri="{FF2B5EF4-FFF2-40B4-BE49-F238E27FC236}">
                <a16:creationId xmlns:a16="http://schemas.microsoft.com/office/drawing/2014/main" id="{E296052C-1C97-6E23-F134-C575255E9042}"/>
              </a:ext>
            </a:extLst>
          </p:cNvPr>
          <p:cNvGrpSpPr/>
          <p:nvPr userDrawn="1"/>
        </p:nvGrpSpPr>
        <p:grpSpPr>
          <a:xfrm>
            <a:off x="7034418" y="9532360"/>
            <a:ext cx="5827375" cy="343557"/>
            <a:chOff x="0" y="0"/>
            <a:chExt cx="7769833" cy="458076"/>
          </a:xfrm>
        </p:grpSpPr>
        <p:sp>
          <p:nvSpPr>
            <p:cNvPr id="25" name="Freeform 14">
              <a:extLst>
                <a:ext uri="{FF2B5EF4-FFF2-40B4-BE49-F238E27FC236}">
                  <a16:creationId xmlns:a16="http://schemas.microsoft.com/office/drawing/2014/main" id="{A765CE08-1416-A004-8F3B-444C8099742F}"/>
                </a:ext>
              </a:extLst>
            </p:cNvPr>
            <p:cNvSpPr/>
            <p:nvPr/>
          </p:nvSpPr>
          <p:spPr>
            <a:xfrm>
              <a:off x="0"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6" name="Freeform 15">
              <a:extLst>
                <a:ext uri="{FF2B5EF4-FFF2-40B4-BE49-F238E27FC236}">
                  <a16:creationId xmlns:a16="http://schemas.microsoft.com/office/drawing/2014/main" id="{95157FBE-C5CB-507C-F337-CD18CF473252}"/>
                </a:ext>
              </a:extLst>
            </p:cNvPr>
            <p:cNvSpPr/>
            <p:nvPr/>
          </p:nvSpPr>
          <p:spPr>
            <a:xfrm>
              <a:off x="1153695"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7" name="Freeform 16">
              <a:extLst>
                <a:ext uri="{FF2B5EF4-FFF2-40B4-BE49-F238E27FC236}">
                  <a16:creationId xmlns:a16="http://schemas.microsoft.com/office/drawing/2014/main" id="{3C24C85B-3A59-CD2C-AA5A-8BD8BF46F484}"/>
                </a:ext>
              </a:extLst>
            </p:cNvPr>
            <p:cNvSpPr/>
            <p:nvPr/>
          </p:nvSpPr>
          <p:spPr>
            <a:xfrm>
              <a:off x="578343" y="0"/>
              <a:ext cx="453101" cy="452534"/>
            </a:xfrm>
            <a:custGeom>
              <a:avLst/>
              <a:gdLst/>
              <a:ahLst/>
              <a:cxnLst/>
              <a:rect l="l" t="t" r="r" b="b"/>
              <a:pathLst>
                <a:path w="453101" h="452534">
                  <a:moveTo>
                    <a:pt x="0" y="0"/>
                  </a:moveTo>
                  <a:lnTo>
                    <a:pt x="453100" y="0"/>
                  </a:lnTo>
                  <a:lnTo>
                    <a:pt x="453100" y="452534"/>
                  </a:lnTo>
                  <a:lnTo>
                    <a:pt x="0" y="4525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8" name="TextBox 17">
              <a:extLst>
                <a:ext uri="{FF2B5EF4-FFF2-40B4-BE49-F238E27FC236}">
                  <a16:creationId xmlns:a16="http://schemas.microsoft.com/office/drawing/2014/main" id="{F12585CD-8ED5-8839-0E80-2CFC5902C15E}"/>
                </a:ext>
              </a:extLst>
            </p:cNvPr>
            <p:cNvSpPr txBox="1"/>
            <p:nvPr/>
          </p:nvSpPr>
          <p:spPr>
            <a:xfrm>
              <a:off x="1728549" y="117340"/>
              <a:ext cx="6041285" cy="244430"/>
            </a:xfrm>
            <a:prstGeom prst="rect">
              <a:avLst/>
            </a:prstGeom>
          </p:spPr>
          <p:txBody>
            <a:bodyPr lIns="0" tIns="0" rIns="0" bIns="0" rtlCol="0" anchor="t">
              <a:spAutoFit/>
            </a:bodyPr>
            <a:lstStyle/>
            <a:p>
              <a:pPr algn="l">
                <a:lnSpc>
                  <a:spcPts val="1453"/>
                </a:lnSpc>
              </a:pPr>
              <a:r>
                <a:rPr lang="en-US" sz="1321">
                  <a:solidFill>
                    <a:srgbClr val="000000"/>
                  </a:solidFill>
                  <a:latin typeface="Garnett 1"/>
                  <a:ea typeface="Garnett 1"/>
                  <a:cs typeface="Garnett 1"/>
                  <a:sym typeface="Garnett 1"/>
                </a:rPr>
                <a:t>@myhqtoronto | hqtoronto.ca | hqtoronto.ca/donate</a:t>
              </a:r>
            </a:p>
          </p:txBody>
        </p:sp>
      </p:grpSp>
      <p:grpSp>
        <p:nvGrpSpPr>
          <p:cNvPr id="29" name="Group 18">
            <a:extLst>
              <a:ext uri="{FF2B5EF4-FFF2-40B4-BE49-F238E27FC236}">
                <a16:creationId xmlns:a16="http://schemas.microsoft.com/office/drawing/2014/main" id="{87C1D773-35F7-CEA7-C6BA-ABEF46D631DD}"/>
              </a:ext>
            </a:extLst>
          </p:cNvPr>
          <p:cNvGrpSpPr/>
          <p:nvPr userDrawn="1"/>
        </p:nvGrpSpPr>
        <p:grpSpPr>
          <a:xfrm>
            <a:off x="6939168" y="8904234"/>
            <a:ext cx="2593650" cy="601159"/>
            <a:chOff x="0" y="0"/>
            <a:chExt cx="3458200" cy="801546"/>
          </a:xfrm>
        </p:grpSpPr>
        <p:sp>
          <p:nvSpPr>
            <p:cNvPr id="30" name="Freeform 19">
              <a:extLst>
                <a:ext uri="{FF2B5EF4-FFF2-40B4-BE49-F238E27FC236}">
                  <a16:creationId xmlns:a16="http://schemas.microsoft.com/office/drawing/2014/main" id="{C9ED4473-E322-138A-6781-2544B78B41AC}"/>
                </a:ext>
              </a:extLst>
            </p:cNvPr>
            <p:cNvSpPr/>
            <p:nvPr/>
          </p:nvSpPr>
          <p:spPr>
            <a:xfrm>
              <a:off x="691331" y="81040"/>
              <a:ext cx="686641" cy="686641"/>
            </a:xfrm>
            <a:custGeom>
              <a:avLst/>
              <a:gdLst/>
              <a:ahLst/>
              <a:cxnLst/>
              <a:rect l="l" t="t" r="r" b="b"/>
              <a:pathLst>
                <a:path w="686641" h="686641">
                  <a:moveTo>
                    <a:pt x="0" y="0"/>
                  </a:moveTo>
                  <a:lnTo>
                    <a:pt x="686641" y="0"/>
                  </a:lnTo>
                  <a:lnTo>
                    <a:pt x="686641" y="686641"/>
                  </a:lnTo>
                  <a:lnTo>
                    <a:pt x="0" y="6866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1" name="Freeform 20">
              <a:extLst>
                <a:ext uri="{FF2B5EF4-FFF2-40B4-BE49-F238E27FC236}">
                  <a16:creationId xmlns:a16="http://schemas.microsoft.com/office/drawing/2014/main" id="{146177D5-4C82-3A7B-3777-ADC87F830982}"/>
                </a:ext>
              </a:extLst>
            </p:cNvPr>
            <p:cNvSpPr/>
            <p:nvPr/>
          </p:nvSpPr>
          <p:spPr>
            <a:xfrm>
              <a:off x="1372905" y="37209"/>
              <a:ext cx="764336" cy="764336"/>
            </a:xfrm>
            <a:custGeom>
              <a:avLst/>
              <a:gdLst/>
              <a:ahLst/>
              <a:cxnLst/>
              <a:rect l="l" t="t" r="r" b="b"/>
              <a:pathLst>
                <a:path w="764336" h="764336">
                  <a:moveTo>
                    <a:pt x="0" y="0"/>
                  </a:moveTo>
                  <a:lnTo>
                    <a:pt x="764337" y="0"/>
                  </a:lnTo>
                  <a:lnTo>
                    <a:pt x="764337" y="764337"/>
                  </a:lnTo>
                  <a:lnTo>
                    <a:pt x="0" y="7643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2" name="Freeform 21">
              <a:extLst>
                <a:ext uri="{FF2B5EF4-FFF2-40B4-BE49-F238E27FC236}">
                  <a16:creationId xmlns:a16="http://schemas.microsoft.com/office/drawing/2014/main" id="{A894921B-8BE8-1186-1E64-72D4F7D1CDA3}"/>
                </a:ext>
              </a:extLst>
            </p:cNvPr>
            <p:cNvSpPr/>
            <p:nvPr/>
          </p:nvSpPr>
          <p:spPr>
            <a:xfrm>
              <a:off x="2182754" y="57077"/>
              <a:ext cx="696607" cy="696607"/>
            </a:xfrm>
            <a:custGeom>
              <a:avLst/>
              <a:gdLst/>
              <a:ahLst/>
              <a:cxnLst/>
              <a:rect l="l" t="t" r="r" b="b"/>
              <a:pathLst>
                <a:path w="696607" h="696607">
                  <a:moveTo>
                    <a:pt x="0" y="0"/>
                  </a:moveTo>
                  <a:lnTo>
                    <a:pt x="696607" y="0"/>
                  </a:lnTo>
                  <a:lnTo>
                    <a:pt x="696607" y="696607"/>
                  </a:lnTo>
                  <a:lnTo>
                    <a:pt x="0" y="6966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3" name="Freeform 22">
              <a:extLst>
                <a:ext uri="{FF2B5EF4-FFF2-40B4-BE49-F238E27FC236}">
                  <a16:creationId xmlns:a16="http://schemas.microsoft.com/office/drawing/2014/main" id="{16E100DA-DEE6-AD98-5C1D-BBAA9FD61E63}"/>
                </a:ext>
              </a:extLst>
            </p:cNvPr>
            <p:cNvSpPr/>
            <p:nvPr/>
          </p:nvSpPr>
          <p:spPr>
            <a:xfrm>
              <a:off x="0" y="0"/>
              <a:ext cx="739687" cy="739687"/>
            </a:xfrm>
            <a:custGeom>
              <a:avLst/>
              <a:gdLst/>
              <a:ahLst/>
              <a:cxnLst/>
              <a:rect l="l" t="t" r="r" b="b"/>
              <a:pathLst>
                <a:path w="739687" h="739687">
                  <a:moveTo>
                    <a:pt x="0" y="0"/>
                  </a:moveTo>
                  <a:lnTo>
                    <a:pt x="739687" y="0"/>
                  </a:lnTo>
                  <a:lnTo>
                    <a:pt x="739687" y="739687"/>
                  </a:lnTo>
                  <a:lnTo>
                    <a:pt x="0" y="7396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34" name="Freeform 23">
              <a:extLst>
                <a:ext uri="{FF2B5EF4-FFF2-40B4-BE49-F238E27FC236}">
                  <a16:creationId xmlns:a16="http://schemas.microsoft.com/office/drawing/2014/main" id="{7831B707-7552-B4DE-2D6F-7886F44F649F}"/>
                </a:ext>
              </a:extLst>
            </p:cNvPr>
            <p:cNvSpPr/>
            <p:nvPr/>
          </p:nvSpPr>
          <p:spPr>
            <a:xfrm>
              <a:off x="2789587" y="71074"/>
              <a:ext cx="668613" cy="668613"/>
            </a:xfrm>
            <a:custGeom>
              <a:avLst/>
              <a:gdLst/>
              <a:ahLst/>
              <a:cxnLst/>
              <a:rect l="l" t="t" r="r" b="b"/>
              <a:pathLst>
                <a:path w="668613" h="668613">
                  <a:moveTo>
                    <a:pt x="0" y="0"/>
                  </a:moveTo>
                  <a:lnTo>
                    <a:pt x="668613" y="0"/>
                  </a:lnTo>
                  <a:lnTo>
                    <a:pt x="668613" y="668613"/>
                  </a:lnTo>
                  <a:lnTo>
                    <a:pt x="0" y="6686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a:p>
          </p:txBody>
        </p:sp>
      </p:grpSp>
      <p:sp>
        <p:nvSpPr>
          <p:cNvPr id="38" name="AutoShape 27">
            <a:extLst>
              <a:ext uri="{FF2B5EF4-FFF2-40B4-BE49-F238E27FC236}">
                <a16:creationId xmlns:a16="http://schemas.microsoft.com/office/drawing/2014/main" id="{0042B2BF-C309-4269-C39A-E79AF96EDE99}"/>
              </a:ext>
            </a:extLst>
          </p:cNvPr>
          <p:cNvSpPr/>
          <p:nvPr/>
        </p:nvSpPr>
        <p:spPr>
          <a:xfrm flipH="1">
            <a:off x="10984499" y="3442296"/>
            <a:ext cx="831" cy="907963"/>
          </a:xfrm>
          <a:prstGeom prst="line">
            <a:avLst/>
          </a:prstGeom>
          <a:ln w="14203" cap="flat">
            <a:solidFill>
              <a:srgbClr val="FF8355"/>
            </a:solidFill>
            <a:prstDash val="solid"/>
            <a:headEnd type="none" w="sm" len="sm"/>
            <a:tailEnd type="none" w="sm" len="sm"/>
          </a:ln>
        </p:spPr>
        <p:txBody>
          <a:bodyPr/>
          <a:lstStyle/>
          <a:p>
            <a:endParaRPr lang="en-CA"/>
          </a:p>
        </p:txBody>
      </p:sp>
      <p:sp>
        <p:nvSpPr>
          <p:cNvPr id="41" name="AutoShape 30">
            <a:extLst>
              <a:ext uri="{FF2B5EF4-FFF2-40B4-BE49-F238E27FC236}">
                <a16:creationId xmlns:a16="http://schemas.microsoft.com/office/drawing/2014/main" id="{90750CBE-A283-A394-CD65-CF950F589F49}"/>
              </a:ext>
            </a:extLst>
          </p:cNvPr>
          <p:cNvSpPr/>
          <p:nvPr userDrawn="1"/>
        </p:nvSpPr>
        <p:spPr>
          <a:xfrm>
            <a:off x="12215792" y="5081349"/>
            <a:ext cx="0" cy="3621197"/>
          </a:xfrm>
          <a:prstGeom prst="line">
            <a:avLst/>
          </a:prstGeom>
          <a:ln w="19050" cap="rnd">
            <a:solidFill>
              <a:srgbClr val="FF8355"/>
            </a:solidFill>
            <a:prstDash val="sysDot"/>
            <a:headEnd type="none" w="sm" len="sm"/>
            <a:tailEnd type="none" w="sm" len="sm"/>
          </a:ln>
        </p:spPr>
        <p:txBody>
          <a:bodyPr/>
          <a:lstStyle/>
          <a:p>
            <a:endParaRPr lang="en-CA"/>
          </a:p>
        </p:txBody>
      </p:sp>
      <p:sp>
        <p:nvSpPr>
          <p:cNvPr id="43" name="Text1">
            <a:extLst>
              <a:ext uri="{FF2B5EF4-FFF2-40B4-BE49-F238E27FC236}">
                <a16:creationId xmlns:a16="http://schemas.microsoft.com/office/drawing/2014/main" id="{AFA1C398-1220-9502-3E7F-43357F09F568}"/>
              </a:ext>
            </a:extLst>
          </p:cNvPr>
          <p:cNvSpPr>
            <a:spLocks noGrp="1"/>
          </p:cNvSpPr>
          <p:nvPr>
            <p:ph type="body" sz="quarter" idx="10"/>
          </p:nvPr>
        </p:nvSpPr>
        <p:spPr>
          <a:xfrm>
            <a:off x="7034418" y="5060604"/>
            <a:ext cx="4962280" cy="3386138"/>
          </a:xfrm>
          <a:prstGeom prst="rect">
            <a:avLst/>
          </a:prstGeom>
        </p:spPr>
        <p:txBody>
          <a:bodyPr>
            <a:normAutofit/>
          </a:bodyPr>
          <a:lstStyle>
            <a:lvl1pPr>
              <a:defRPr sz="2200">
                <a:latin typeface="Garnett 3" panose="020B0604020202020204" charset="0"/>
              </a:defRPr>
            </a:lvl1pPr>
            <a:lvl2pPr>
              <a:defRPr sz="2200">
                <a:latin typeface="Garnett 3" panose="020B0604020202020204" charset="0"/>
              </a:defRPr>
            </a:lvl2pPr>
            <a:lvl3pPr>
              <a:defRPr sz="2200">
                <a:latin typeface="Garnett 3" panose="020B0604020202020204" charset="0"/>
              </a:defRPr>
            </a:lvl3pPr>
            <a:lvl4pPr>
              <a:defRPr sz="2200">
                <a:latin typeface="Garnett 3" panose="020B0604020202020204" charset="0"/>
              </a:defRPr>
            </a:lvl4pPr>
            <a:lvl5pPr>
              <a:defRPr sz="2200">
                <a:latin typeface="Garnett 3"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5" name="Text2">
            <a:extLst>
              <a:ext uri="{FF2B5EF4-FFF2-40B4-BE49-F238E27FC236}">
                <a16:creationId xmlns:a16="http://schemas.microsoft.com/office/drawing/2014/main" id="{32555A7E-ECF5-2957-6914-FEF053A6825A}"/>
              </a:ext>
            </a:extLst>
          </p:cNvPr>
          <p:cNvSpPr>
            <a:spLocks noGrp="1"/>
          </p:cNvSpPr>
          <p:nvPr>
            <p:ph type="body" sz="quarter" idx="11"/>
          </p:nvPr>
        </p:nvSpPr>
        <p:spPr>
          <a:xfrm>
            <a:off x="12434888" y="5060950"/>
            <a:ext cx="5548312" cy="3409950"/>
          </a:xfrm>
          <a:prstGeom prst="rect">
            <a:avLst/>
          </a:prstGeom>
        </p:spPr>
        <p:txBody>
          <a:bodyPr>
            <a:normAutofit/>
          </a:bodyPr>
          <a:lstStyle>
            <a:lvl1pPr>
              <a:defRPr sz="2200">
                <a:latin typeface="Garnett 3" panose="020B0604020202020204" charset="0"/>
              </a:defRPr>
            </a:lvl1pPr>
            <a:lvl2pPr>
              <a:defRPr sz="2200">
                <a:latin typeface="Garnett 3" panose="020B0604020202020204" charset="0"/>
              </a:defRPr>
            </a:lvl2pPr>
            <a:lvl3pPr>
              <a:defRPr sz="2200">
                <a:latin typeface="Garnett 3" panose="020B0604020202020204" charset="0"/>
              </a:defRPr>
            </a:lvl3pPr>
            <a:lvl4pPr>
              <a:defRPr sz="2200">
                <a:latin typeface="Garnett 3" panose="020B0604020202020204" charset="0"/>
              </a:defRPr>
            </a:lvl4pPr>
            <a:lvl5pPr>
              <a:defRPr sz="2200">
                <a:latin typeface="Garnett 3"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7" name="Date">
            <a:extLst>
              <a:ext uri="{FF2B5EF4-FFF2-40B4-BE49-F238E27FC236}">
                <a16:creationId xmlns:a16="http://schemas.microsoft.com/office/drawing/2014/main" id="{D8BED666-E801-CD00-7A37-1AADF324DFA4}"/>
              </a:ext>
            </a:extLst>
          </p:cNvPr>
          <p:cNvSpPr>
            <a:spLocks noGrp="1"/>
          </p:cNvSpPr>
          <p:nvPr>
            <p:ph type="body" sz="quarter" idx="12" hasCustomPrompt="1"/>
          </p:nvPr>
        </p:nvSpPr>
        <p:spPr>
          <a:xfrm>
            <a:off x="11141986" y="3347822"/>
            <a:ext cx="3762654" cy="1194510"/>
          </a:xfrm>
          <a:prstGeom prst="rect">
            <a:avLst/>
          </a:prstGeom>
        </p:spPr>
        <p:txBody>
          <a:bodyPr>
            <a:normAutofit/>
          </a:bodyPr>
          <a:lstStyle>
            <a:lvl1pPr marL="0" indent="0">
              <a:buNone/>
              <a:defRPr sz="2890"/>
            </a:lvl1pPr>
          </a:lstStyle>
          <a:p>
            <a:pPr lvl="0"/>
            <a:r>
              <a:rPr lang="en-US" dirty="0"/>
              <a:t>Date</a:t>
            </a:r>
            <a:endParaRPr lang="en-CA" dirty="0"/>
          </a:p>
        </p:txBody>
      </p:sp>
      <p:sp>
        <p:nvSpPr>
          <p:cNvPr id="48" name="BigTitle">
            <a:extLst>
              <a:ext uri="{FF2B5EF4-FFF2-40B4-BE49-F238E27FC236}">
                <a16:creationId xmlns:a16="http://schemas.microsoft.com/office/drawing/2014/main" id="{82287B3E-8E43-B4FA-724D-C8A17736D672}"/>
              </a:ext>
            </a:extLst>
          </p:cNvPr>
          <p:cNvSpPr>
            <a:spLocks noGrp="1"/>
          </p:cNvSpPr>
          <p:nvPr>
            <p:ph type="title" hasCustomPrompt="1"/>
          </p:nvPr>
        </p:nvSpPr>
        <p:spPr>
          <a:xfrm>
            <a:off x="7063742" y="3347822"/>
            <a:ext cx="3714909" cy="1096910"/>
          </a:xfrm>
          <a:prstGeom prst="rect">
            <a:avLst/>
          </a:prstGeom>
        </p:spPr>
        <p:txBody>
          <a:bodyPr vert="horz" lIns="91440" tIns="45720" rIns="91440" bIns="45720" rtlCol="0" anchor="ctr">
            <a:normAutofit/>
          </a:bodyPr>
          <a:lstStyle>
            <a:lvl1pPr>
              <a:defRPr sz="3500">
                <a:solidFill>
                  <a:srgbClr val="FF8355"/>
                </a:solidFill>
              </a:defRPr>
            </a:lvl1pPr>
          </a:lstStyle>
          <a:p>
            <a:r>
              <a:rPr lang="en-US" dirty="0"/>
              <a:t>Master title </a:t>
            </a:r>
            <a:endParaRPr lang="en-CA" dirty="0"/>
          </a:p>
        </p:txBody>
      </p:sp>
    </p:spTree>
    <p:extLst>
      <p:ext uri="{BB962C8B-B14F-4D97-AF65-F5344CB8AC3E}">
        <p14:creationId xmlns:p14="http://schemas.microsoft.com/office/powerpoint/2010/main" val="370992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C454-50AF-83B4-258D-CCCC6733B8FA}"/>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AA58DEB-37FB-2707-23CB-3D89BC8AA00C}"/>
              </a:ext>
            </a:extLst>
          </p:cNvPr>
          <p:cNvSpPr>
            <a:spLocks noGrp="1"/>
          </p:cNvSpPr>
          <p:nvPr>
            <p:ph type="pic" idx="1"/>
          </p:nvPr>
        </p:nvSpPr>
        <p:spPr>
          <a:xfrm>
            <a:off x="7775575" y="1481138"/>
            <a:ext cx="9258300" cy="7310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1EBDCD4-92EC-B880-EC24-D7B64A4C2FB9}"/>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FCC563-5B4A-A2F6-AB72-EF16D43C9C0C}"/>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6" name="Footer Placeholder 5">
            <a:extLst>
              <a:ext uri="{FF2B5EF4-FFF2-40B4-BE49-F238E27FC236}">
                <a16:creationId xmlns:a16="http://schemas.microsoft.com/office/drawing/2014/main" id="{62F91EB7-78D6-A1CD-74FC-BB18077ADF1E}"/>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58F8DC15-7F4C-D89B-3A62-8CBC41AFF49B}"/>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353287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F82A-4A8A-3471-F72F-C5EE43CD5906}"/>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1BE9B4-2903-E98E-4B30-F5ACFC47F7A5}"/>
              </a:ext>
            </a:extLst>
          </p:cNvPr>
          <p:cNvSpPr>
            <a:spLocks noGrp="1"/>
          </p:cNvSpPr>
          <p:nvPr>
            <p:ph type="body" orient="vert" idx="1"/>
          </p:nvPr>
        </p:nvSpPr>
        <p:spPr>
          <a:xfrm>
            <a:off x="1257300" y="2738438"/>
            <a:ext cx="15773400" cy="6527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D72E352-F733-CC98-66C4-D79BB1FC3841}"/>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5" name="Footer Placeholder 4">
            <a:extLst>
              <a:ext uri="{FF2B5EF4-FFF2-40B4-BE49-F238E27FC236}">
                <a16:creationId xmlns:a16="http://schemas.microsoft.com/office/drawing/2014/main" id="{D86E2DE5-2E96-0236-6602-909153ECE40D}"/>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0E881EE2-9C5F-2ADD-3BE0-A8995559C8C8}"/>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382590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575D7F-0CDE-22F6-ACDC-9DD66E27FF6E}"/>
              </a:ext>
            </a:extLst>
          </p:cNvPr>
          <p:cNvSpPr>
            <a:spLocks noGrp="1"/>
          </p:cNvSpPr>
          <p:nvPr>
            <p:ph type="title" orient="vert"/>
          </p:nvPr>
        </p:nvSpPr>
        <p:spPr>
          <a:xfrm>
            <a:off x="13087350" y="547688"/>
            <a:ext cx="3943350" cy="8718550"/>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29C61C-05DC-83E6-E58F-FEE811D9B322}"/>
              </a:ext>
            </a:extLst>
          </p:cNvPr>
          <p:cNvSpPr>
            <a:spLocks noGrp="1"/>
          </p:cNvSpPr>
          <p:nvPr>
            <p:ph type="body" orient="vert" idx="1"/>
          </p:nvPr>
        </p:nvSpPr>
        <p:spPr>
          <a:xfrm>
            <a:off x="1257300" y="547688"/>
            <a:ext cx="11677650" cy="87185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38B3A9-9C83-5DBA-31C9-93086CE511ED}"/>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5" name="Footer Placeholder 4">
            <a:extLst>
              <a:ext uri="{FF2B5EF4-FFF2-40B4-BE49-F238E27FC236}">
                <a16:creationId xmlns:a16="http://schemas.microsoft.com/office/drawing/2014/main" id="{6415F9CE-13DF-053E-B637-72807C137432}"/>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B89C7263-A4C0-55EA-730A-31C4CEE49E32}"/>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237034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andText">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5B9AA68-BB4B-7450-3192-1AF73B3EFBB7}"/>
              </a:ext>
            </a:extLst>
          </p:cNvPr>
          <p:cNvSpPr/>
          <p:nvPr userDrawn="1"/>
        </p:nvSpPr>
        <p:spPr>
          <a:xfrm>
            <a:off x="16165950" y="8356550"/>
            <a:ext cx="1747750" cy="1513300"/>
          </a:xfrm>
          <a:custGeom>
            <a:avLst/>
            <a:gdLst/>
            <a:ahLst/>
            <a:cxnLst/>
            <a:rect l="l" t="t" r="r" b="b"/>
            <a:pathLst>
              <a:path w="1747750" h="1513300">
                <a:moveTo>
                  <a:pt x="0" y="0"/>
                </a:moveTo>
                <a:lnTo>
                  <a:pt x="1747750" y="0"/>
                </a:lnTo>
                <a:lnTo>
                  <a:pt x="1747750" y="1513300"/>
                </a:lnTo>
                <a:lnTo>
                  <a:pt x="0" y="1513300"/>
                </a:lnTo>
                <a:lnTo>
                  <a:pt x="0" y="0"/>
                </a:lnTo>
                <a:close/>
              </a:path>
            </a:pathLst>
          </a:custGeom>
          <a:blipFill>
            <a:blip r:embed="rId2"/>
            <a:stretch>
              <a:fillRect/>
            </a:stretch>
          </a:blipFill>
        </p:spPr>
        <p:txBody>
          <a:bodyPr/>
          <a:lstStyle/>
          <a:p>
            <a:endParaRPr lang="en-CA"/>
          </a:p>
        </p:txBody>
      </p:sp>
      <p:sp>
        <p:nvSpPr>
          <p:cNvPr id="3" name="Text Placeholder 8">
            <a:extLst>
              <a:ext uri="{FF2B5EF4-FFF2-40B4-BE49-F238E27FC236}">
                <a16:creationId xmlns:a16="http://schemas.microsoft.com/office/drawing/2014/main" id="{757F7576-A527-F6B5-BB99-1221AD761BB5}"/>
              </a:ext>
            </a:extLst>
          </p:cNvPr>
          <p:cNvSpPr>
            <a:spLocks noGrp="1"/>
          </p:cNvSpPr>
          <p:nvPr>
            <p:ph type="body" sz="quarter" idx="10"/>
          </p:nvPr>
        </p:nvSpPr>
        <p:spPr>
          <a:xfrm>
            <a:off x="714375" y="1039044"/>
            <a:ext cx="16859250" cy="1008063"/>
          </a:xfrm>
        </p:spPr>
        <p:txBody>
          <a:bodyPr>
            <a:normAutofit/>
          </a:bodyPr>
          <a:lstStyle>
            <a:lvl1pPr marL="0" indent="0">
              <a:buNone/>
              <a:defRPr sz="5600">
                <a:latin typeface="Montserrat Bold" panose="020B0604020202020204" charset="0"/>
              </a:defRPr>
            </a:lvl1pPr>
            <a:lvl2pPr marL="457200" indent="0">
              <a:buNone/>
              <a:defRPr sz="5600">
                <a:latin typeface="Montserrat Bold" panose="020B0604020202020204" charset="0"/>
              </a:defRPr>
            </a:lvl2pPr>
          </a:lstStyle>
          <a:p>
            <a:pPr lvl="1"/>
            <a:endParaRPr lang="en-CA" dirty="0"/>
          </a:p>
        </p:txBody>
      </p:sp>
      <p:sp>
        <p:nvSpPr>
          <p:cNvPr id="4" name="Text Placeholder 10">
            <a:extLst>
              <a:ext uri="{FF2B5EF4-FFF2-40B4-BE49-F238E27FC236}">
                <a16:creationId xmlns:a16="http://schemas.microsoft.com/office/drawing/2014/main" id="{FB1A4A48-1036-0CFB-C35B-66C4945F19F0}"/>
              </a:ext>
            </a:extLst>
          </p:cNvPr>
          <p:cNvSpPr>
            <a:spLocks noGrp="1"/>
          </p:cNvSpPr>
          <p:nvPr>
            <p:ph type="body" sz="quarter" idx="11"/>
          </p:nvPr>
        </p:nvSpPr>
        <p:spPr>
          <a:xfrm>
            <a:off x="713925" y="2263180"/>
            <a:ext cx="16859250" cy="5256213"/>
          </a:xfrm>
        </p:spPr>
        <p:txBody>
          <a:bodyPr>
            <a:normAutofit/>
          </a:bodyPr>
          <a:lstStyle>
            <a:lvl1pPr marL="0" indent="0">
              <a:buNone/>
              <a:defRPr sz="6000">
                <a:latin typeface="Poppins Bold" panose="00000800000000000000" charset="0"/>
                <a:cs typeface="Poppins Bold" panose="00000800000000000000" charset="0"/>
              </a:defRPr>
            </a:lvl1pPr>
          </a:lstStyle>
          <a:p>
            <a:pPr lvl="0"/>
            <a:endParaRPr lang="en-CA" dirty="0"/>
          </a:p>
        </p:txBody>
      </p:sp>
    </p:spTree>
    <p:extLst>
      <p:ext uri="{BB962C8B-B14F-4D97-AF65-F5344CB8AC3E}">
        <p14:creationId xmlns:p14="http://schemas.microsoft.com/office/powerpoint/2010/main" val="412407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84B1A73-21B2-91FA-3812-DB43B63F64BC}"/>
              </a:ext>
            </a:extLst>
          </p:cNvPr>
          <p:cNvSpPr>
            <a:spLocks noGrp="1"/>
          </p:cNvSpPr>
          <p:nvPr>
            <p:ph type="pic" sz="quarter" idx="10"/>
          </p:nvPr>
        </p:nvSpPr>
        <p:spPr>
          <a:xfrm>
            <a:off x="3527376" y="1795462"/>
            <a:ext cx="11737975" cy="6696075"/>
          </a:xfrm>
        </p:spPr>
        <p:txBody>
          <a:bodyPr/>
          <a:lstStyle/>
          <a:p>
            <a:endParaRPr lang="en-CA" dirty="0"/>
          </a:p>
        </p:txBody>
      </p:sp>
    </p:spTree>
    <p:extLst>
      <p:ext uri="{BB962C8B-B14F-4D97-AF65-F5344CB8AC3E}">
        <p14:creationId xmlns:p14="http://schemas.microsoft.com/office/powerpoint/2010/main" val="109287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ext/Picture">
    <p:spTree>
      <p:nvGrpSpPr>
        <p:cNvPr id="1" name=""/>
        <p:cNvGrpSpPr/>
        <p:nvPr/>
      </p:nvGrpSpPr>
      <p:grpSpPr>
        <a:xfrm>
          <a:off x="0" y="0"/>
          <a:ext cx="0" cy="0"/>
          <a:chOff x="0" y="0"/>
          <a:chExt cx="0" cy="0"/>
        </a:xfrm>
      </p:grpSpPr>
      <p:sp>
        <p:nvSpPr>
          <p:cNvPr id="12" name="Picture">
            <a:extLst>
              <a:ext uri="{FF2B5EF4-FFF2-40B4-BE49-F238E27FC236}">
                <a16:creationId xmlns:a16="http://schemas.microsoft.com/office/drawing/2014/main" id="{D55B82F5-34EA-600B-4905-9349C7222877}"/>
              </a:ext>
            </a:extLst>
          </p:cNvPr>
          <p:cNvSpPr>
            <a:spLocks noGrp="1"/>
          </p:cNvSpPr>
          <p:nvPr>
            <p:ph type="pic" sz="quarter" idx="10"/>
          </p:nvPr>
        </p:nvSpPr>
        <p:spPr>
          <a:xfrm>
            <a:off x="11736388" y="0"/>
            <a:ext cx="6551612" cy="10287000"/>
          </a:xfrm>
        </p:spPr>
        <p:txBody>
          <a:bodyPr/>
          <a:lstStyle/>
          <a:p>
            <a:endParaRPr lang="en-CA" dirty="0"/>
          </a:p>
        </p:txBody>
      </p:sp>
      <p:sp>
        <p:nvSpPr>
          <p:cNvPr id="14" name="Title">
            <a:extLst>
              <a:ext uri="{FF2B5EF4-FFF2-40B4-BE49-F238E27FC236}">
                <a16:creationId xmlns:a16="http://schemas.microsoft.com/office/drawing/2014/main" id="{52F08DFE-DDD0-544B-BE0F-CA2BE2D65CEE}"/>
              </a:ext>
            </a:extLst>
          </p:cNvPr>
          <p:cNvSpPr>
            <a:spLocks noGrp="1"/>
          </p:cNvSpPr>
          <p:nvPr>
            <p:ph type="body" sz="quarter" idx="11"/>
          </p:nvPr>
        </p:nvSpPr>
        <p:spPr>
          <a:xfrm>
            <a:off x="714375" y="590625"/>
            <a:ext cx="8069263" cy="1079500"/>
          </a:xfrm>
        </p:spPr>
        <p:txBody>
          <a:bodyPr>
            <a:normAutofit/>
          </a:bodyPr>
          <a:lstStyle>
            <a:lvl1pPr>
              <a:defRPr sz="5600"/>
            </a:lvl1pPr>
          </a:lstStyle>
          <a:p>
            <a:pPr lvl="0"/>
            <a:endParaRPr lang="en-US" dirty="0"/>
          </a:p>
        </p:txBody>
      </p:sp>
      <p:sp>
        <p:nvSpPr>
          <p:cNvPr id="16" name="BigText1">
            <a:extLst>
              <a:ext uri="{FF2B5EF4-FFF2-40B4-BE49-F238E27FC236}">
                <a16:creationId xmlns:a16="http://schemas.microsoft.com/office/drawing/2014/main" id="{237E86E1-1DCF-AD03-F249-3A0964E86A60}"/>
              </a:ext>
            </a:extLst>
          </p:cNvPr>
          <p:cNvSpPr>
            <a:spLocks noGrp="1"/>
          </p:cNvSpPr>
          <p:nvPr>
            <p:ph type="body" sz="quarter" idx="12" hasCustomPrompt="1"/>
          </p:nvPr>
        </p:nvSpPr>
        <p:spPr>
          <a:xfrm>
            <a:off x="714375" y="2479204"/>
            <a:ext cx="10199688" cy="7004050"/>
          </a:xfrm>
        </p:spPr>
        <p:txBody>
          <a:bodyPr>
            <a:normAutofit/>
          </a:bodyPr>
          <a:lstStyle>
            <a:lvl3pPr marL="914400" indent="0">
              <a:buNone/>
              <a:defRPr sz="6000">
                <a:latin typeface="Poppins Bold" panose="00000800000000000000" charset="0"/>
                <a:cs typeface="Poppins Bold" panose="00000800000000000000" charset="0"/>
              </a:defRPr>
            </a:lvl3pPr>
          </a:lstStyle>
          <a:p>
            <a:pPr lvl="2"/>
            <a:r>
              <a:rPr lang="en-US" dirty="0"/>
              <a:t>Third level</a:t>
            </a:r>
          </a:p>
        </p:txBody>
      </p:sp>
    </p:spTree>
    <p:extLst>
      <p:ext uri="{BB962C8B-B14F-4D97-AF65-F5344CB8AC3E}">
        <p14:creationId xmlns:p14="http://schemas.microsoft.com/office/powerpoint/2010/main" val="341770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able/Legen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6DB99CDB-3F46-FABD-2F67-0163D4512725}"/>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090" r="-3076" b="-10345"/>
            </a:stretch>
          </a:blipFill>
        </p:spPr>
        <p:txBody>
          <a:bodyPr/>
          <a:lstStyle/>
          <a:p>
            <a:endParaRPr lang="en-CA"/>
          </a:p>
        </p:txBody>
      </p:sp>
      <p:grpSp>
        <p:nvGrpSpPr>
          <p:cNvPr id="11" name="Group 3">
            <a:extLst>
              <a:ext uri="{FF2B5EF4-FFF2-40B4-BE49-F238E27FC236}">
                <a16:creationId xmlns:a16="http://schemas.microsoft.com/office/drawing/2014/main" id="{1361C414-7BB3-A5F4-B9B4-55240139A7CE}"/>
              </a:ext>
            </a:extLst>
          </p:cNvPr>
          <p:cNvGrpSpPr/>
          <p:nvPr userDrawn="1"/>
        </p:nvGrpSpPr>
        <p:grpSpPr>
          <a:xfrm rot="5400000">
            <a:off x="2499743" y="-2134243"/>
            <a:ext cx="9556004" cy="14555487"/>
            <a:chOff x="0" y="0"/>
            <a:chExt cx="3130550" cy="4768382"/>
          </a:xfrm>
        </p:grpSpPr>
        <p:sp>
          <p:nvSpPr>
            <p:cNvPr id="12" name="Freeform 4">
              <a:extLst>
                <a:ext uri="{FF2B5EF4-FFF2-40B4-BE49-F238E27FC236}">
                  <a16:creationId xmlns:a16="http://schemas.microsoft.com/office/drawing/2014/main" id="{493CEB8E-F1A5-B24F-4F65-B0671E6D0A5D}"/>
                </a:ext>
              </a:extLst>
            </p:cNvPr>
            <p:cNvSpPr/>
            <p:nvPr/>
          </p:nvSpPr>
          <p:spPr>
            <a:xfrm>
              <a:off x="0" y="0"/>
              <a:ext cx="3130550" cy="4768382"/>
            </a:xfrm>
            <a:custGeom>
              <a:avLst/>
              <a:gdLst/>
              <a:ahLst/>
              <a:cxnLst/>
              <a:rect l="l" t="t" r="r" b="b"/>
              <a:pathLst>
                <a:path w="3130550" h="4768382">
                  <a:moveTo>
                    <a:pt x="0" y="387350"/>
                  </a:moveTo>
                  <a:lnTo>
                    <a:pt x="0" y="4768382"/>
                  </a:lnTo>
                  <a:lnTo>
                    <a:pt x="3130550" y="4768382"/>
                  </a:lnTo>
                  <a:lnTo>
                    <a:pt x="3130550" y="0"/>
                  </a:lnTo>
                  <a:close/>
                </a:path>
              </a:pathLst>
            </a:custGeom>
            <a:solidFill>
              <a:srgbClr val="E3D5E8"/>
            </a:solidFill>
          </p:spPr>
          <p:txBody>
            <a:bodyPr/>
            <a:lstStyle/>
            <a:p>
              <a:endParaRPr lang="en-CA"/>
            </a:p>
          </p:txBody>
        </p:sp>
      </p:grpSp>
      <p:sp>
        <p:nvSpPr>
          <p:cNvPr id="13" name="Freeform 5">
            <a:extLst>
              <a:ext uri="{FF2B5EF4-FFF2-40B4-BE49-F238E27FC236}">
                <a16:creationId xmlns:a16="http://schemas.microsoft.com/office/drawing/2014/main" id="{A77B3033-AB03-C5DB-5D3D-AB479371A927}"/>
              </a:ext>
            </a:extLst>
          </p:cNvPr>
          <p:cNvSpPr/>
          <p:nvPr userDrawn="1"/>
        </p:nvSpPr>
        <p:spPr>
          <a:xfrm>
            <a:off x="15546702" y="0"/>
            <a:ext cx="2741298" cy="2741298"/>
          </a:xfrm>
          <a:custGeom>
            <a:avLst/>
            <a:gdLst/>
            <a:ahLst/>
            <a:cxnLst/>
            <a:rect l="l" t="t" r="r" b="b"/>
            <a:pathLst>
              <a:path w="2741298" h="2741298">
                <a:moveTo>
                  <a:pt x="0" y="0"/>
                </a:moveTo>
                <a:lnTo>
                  <a:pt x="2741298" y="0"/>
                </a:lnTo>
                <a:lnTo>
                  <a:pt x="2741298" y="2741298"/>
                </a:lnTo>
                <a:lnTo>
                  <a:pt x="0" y="2741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6" name="AutoShape 8">
            <a:extLst>
              <a:ext uri="{FF2B5EF4-FFF2-40B4-BE49-F238E27FC236}">
                <a16:creationId xmlns:a16="http://schemas.microsoft.com/office/drawing/2014/main" id="{AF9E6A77-B70C-38B8-9CFD-5321B1F14381}"/>
              </a:ext>
            </a:extLst>
          </p:cNvPr>
          <p:cNvSpPr/>
          <p:nvPr userDrawn="1"/>
        </p:nvSpPr>
        <p:spPr>
          <a:xfrm flipH="1">
            <a:off x="588462" y="597909"/>
            <a:ext cx="12519" cy="1700096"/>
          </a:xfrm>
          <a:prstGeom prst="line">
            <a:avLst/>
          </a:prstGeom>
          <a:ln w="28575" cap="rnd">
            <a:solidFill>
              <a:srgbClr val="FF8355"/>
            </a:solidFill>
            <a:prstDash val="solid"/>
            <a:headEnd type="none" w="sm" len="sm"/>
            <a:tailEnd type="none" w="sm" len="sm"/>
          </a:ln>
        </p:spPr>
        <p:txBody>
          <a:bodyPr/>
          <a:lstStyle/>
          <a:p>
            <a:endParaRPr lang="en-CA"/>
          </a:p>
        </p:txBody>
      </p:sp>
      <p:sp>
        <p:nvSpPr>
          <p:cNvPr id="17" name="Freeform 9">
            <a:extLst>
              <a:ext uri="{FF2B5EF4-FFF2-40B4-BE49-F238E27FC236}">
                <a16:creationId xmlns:a16="http://schemas.microsoft.com/office/drawing/2014/main" id="{131CB9C6-79DC-4306-ECD8-85E7E23769BB}"/>
              </a:ext>
            </a:extLst>
          </p:cNvPr>
          <p:cNvSpPr/>
          <p:nvPr userDrawn="1"/>
        </p:nvSpPr>
        <p:spPr>
          <a:xfrm>
            <a:off x="16986607" y="9156616"/>
            <a:ext cx="1183378" cy="1028700"/>
          </a:xfrm>
          <a:custGeom>
            <a:avLst/>
            <a:gdLst/>
            <a:ahLst/>
            <a:cxnLst/>
            <a:rect l="l" t="t" r="r" b="b"/>
            <a:pathLst>
              <a:path w="1183378" h="1028700">
                <a:moveTo>
                  <a:pt x="0" y="0"/>
                </a:moveTo>
                <a:lnTo>
                  <a:pt x="1183378" y="0"/>
                </a:lnTo>
                <a:lnTo>
                  <a:pt x="1183378" y="1028700"/>
                </a:lnTo>
                <a:lnTo>
                  <a:pt x="0" y="1028700"/>
                </a:lnTo>
                <a:lnTo>
                  <a:pt x="0" y="0"/>
                </a:lnTo>
                <a:close/>
              </a:path>
            </a:pathLst>
          </a:custGeom>
          <a:blipFill>
            <a:blip r:embed="rId5"/>
            <a:stretch>
              <a:fillRect/>
            </a:stretch>
          </a:blipFill>
        </p:spPr>
        <p:txBody>
          <a:bodyPr/>
          <a:lstStyle/>
          <a:p>
            <a:endParaRPr lang="en-CA"/>
          </a:p>
        </p:txBody>
      </p:sp>
      <p:sp>
        <p:nvSpPr>
          <p:cNvPr id="20" name="Picture">
            <a:extLst>
              <a:ext uri="{FF2B5EF4-FFF2-40B4-BE49-F238E27FC236}">
                <a16:creationId xmlns:a16="http://schemas.microsoft.com/office/drawing/2014/main" id="{7EE57F73-786F-719E-EB3F-8D0214421688}"/>
              </a:ext>
            </a:extLst>
          </p:cNvPr>
          <p:cNvSpPr>
            <a:spLocks noGrp="1"/>
          </p:cNvSpPr>
          <p:nvPr>
            <p:ph type="pic" sz="quarter" idx="10"/>
          </p:nvPr>
        </p:nvSpPr>
        <p:spPr>
          <a:xfrm>
            <a:off x="117475" y="1327150"/>
            <a:ext cx="9590088" cy="8361363"/>
          </a:xfrm>
        </p:spPr>
        <p:txBody>
          <a:bodyPr/>
          <a:lstStyle>
            <a:lvl1pPr marL="0" indent="0">
              <a:buNone/>
              <a:defRPr/>
            </a:lvl1pPr>
          </a:lstStyle>
          <a:p>
            <a:endParaRPr lang="en-CA" dirty="0"/>
          </a:p>
        </p:txBody>
      </p:sp>
      <p:sp>
        <p:nvSpPr>
          <p:cNvPr id="22" name="Title">
            <a:extLst>
              <a:ext uri="{FF2B5EF4-FFF2-40B4-BE49-F238E27FC236}">
                <a16:creationId xmlns:a16="http://schemas.microsoft.com/office/drawing/2014/main" id="{3008A587-5F86-4ED1-4536-BE956E251C58}"/>
              </a:ext>
            </a:extLst>
          </p:cNvPr>
          <p:cNvSpPr>
            <a:spLocks noGrp="1"/>
          </p:cNvSpPr>
          <p:nvPr>
            <p:ph type="body" sz="quarter" idx="11"/>
          </p:nvPr>
        </p:nvSpPr>
        <p:spPr>
          <a:xfrm>
            <a:off x="600981" y="821857"/>
            <a:ext cx="5327650" cy="993775"/>
          </a:xfrm>
        </p:spPr>
        <p:txBody>
          <a:bodyPr>
            <a:normAutofit/>
          </a:bodyPr>
          <a:lstStyle>
            <a:lvl1pPr marL="0" indent="0" algn="ctr">
              <a:buNone/>
              <a:defRPr sz="2880"/>
            </a:lvl1pPr>
          </a:lstStyle>
          <a:p>
            <a:pPr algn="l">
              <a:lnSpc>
                <a:spcPts val="3169"/>
              </a:lnSpc>
            </a:pPr>
            <a:endParaRPr lang="en-CA" dirty="0"/>
          </a:p>
        </p:txBody>
      </p:sp>
      <p:sp>
        <p:nvSpPr>
          <p:cNvPr id="24" name="Legend">
            <a:extLst>
              <a:ext uri="{FF2B5EF4-FFF2-40B4-BE49-F238E27FC236}">
                <a16:creationId xmlns:a16="http://schemas.microsoft.com/office/drawing/2014/main" id="{343B338D-EABE-063E-EE1C-A30CCD64EDA2}"/>
              </a:ext>
            </a:extLst>
          </p:cNvPr>
          <p:cNvSpPr>
            <a:spLocks noGrp="1"/>
          </p:cNvSpPr>
          <p:nvPr>
            <p:ph type="body" sz="quarter" idx="12"/>
          </p:nvPr>
        </p:nvSpPr>
        <p:spPr>
          <a:xfrm>
            <a:off x="9871918" y="1686024"/>
            <a:ext cx="3348038" cy="1945308"/>
          </a:xfrm>
        </p:spPr>
        <p:txBody>
          <a:bodyPr>
            <a:noAutofit/>
          </a:bodyPr>
          <a:lstStyle>
            <a:lvl1pPr marL="0" indent="0">
              <a:buNone/>
              <a:defRPr sz="2400"/>
            </a:lvl1pPr>
          </a:lstStyle>
          <a:p>
            <a:pPr algn="l">
              <a:lnSpc>
                <a:spcPts val="2729"/>
              </a:lnSpc>
            </a:pPr>
            <a:endParaRPr lang="en-US" sz="2800" dirty="0">
              <a:solidFill>
                <a:srgbClr val="14180F"/>
              </a:solidFill>
              <a:latin typeface="Garnett 3"/>
              <a:ea typeface="Garnett 3"/>
              <a:cs typeface="Garnett 3"/>
              <a:sym typeface="Garnett 3"/>
            </a:endParaRPr>
          </a:p>
        </p:txBody>
      </p:sp>
    </p:spTree>
    <p:extLst>
      <p:ext uri="{BB962C8B-B14F-4D97-AF65-F5344CB8AC3E}">
        <p14:creationId xmlns:p14="http://schemas.microsoft.com/office/powerpoint/2010/main" val="69517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Graphic/Legend">
    <p:spTree>
      <p:nvGrpSpPr>
        <p:cNvPr id="1" name=""/>
        <p:cNvGrpSpPr/>
        <p:nvPr/>
      </p:nvGrpSpPr>
      <p:grpSpPr>
        <a:xfrm>
          <a:off x="0" y="0"/>
          <a:ext cx="0" cy="0"/>
          <a:chOff x="0" y="0"/>
          <a:chExt cx="0" cy="0"/>
        </a:xfrm>
      </p:grpSpPr>
      <p:pic>
        <p:nvPicPr>
          <p:cNvPr id="4" name="Picture 3" descr="A person standing at a reception desk&#10;&#10;Description automatically generated">
            <a:extLst>
              <a:ext uri="{FF2B5EF4-FFF2-40B4-BE49-F238E27FC236}">
                <a16:creationId xmlns:a16="http://schemas.microsoft.com/office/drawing/2014/main" id="{2B84C916-BA0F-83B8-3C3E-B70AFF549D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grpSp>
        <p:nvGrpSpPr>
          <p:cNvPr id="6" name="Group 3">
            <a:extLst>
              <a:ext uri="{FF2B5EF4-FFF2-40B4-BE49-F238E27FC236}">
                <a16:creationId xmlns:a16="http://schemas.microsoft.com/office/drawing/2014/main" id="{1CC4AC23-05C2-AC1D-E8CF-288EA0707236}"/>
              </a:ext>
            </a:extLst>
          </p:cNvPr>
          <p:cNvGrpSpPr>
            <a:grpSpLocks noGrp="1" noUngrp="1" noRot="1" noMove="1" noResize="1"/>
          </p:cNvGrpSpPr>
          <p:nvPr userDrawn="1"/>
        </p:nvGrpSpPr>
        <p:grpSpPr>
          <a:xfrm>
            <a:off x="6517401" y="1794421"/>
            <a:ext cx="11704220" cy="9851217"/>
            <a:chOff x="0" y="0"/>
            <a:chExt cx="15605627" cy="13134956"/>
          </a:xfrm>
        </p:grpSpPr>
        <p:grpSp>
          <p:nvGrpSpPr>
            <p:cNvPr id="7" name="Group 4">
              <a:extLst>
                <a:ext uri="{FF2B5EF4-FFF2-40B4-BE49-F238E27FC236}">
                  <a16:creationId xmlns:a16="http://schemas.microsoft.com/office/drawing/2014/main" id="{3076955F-B027-44A1-A294-C2252AE61A10}"/>
                </a:ext>
              </a:extLst>
            </p:cNvPr>
            <p:cNvGrpSpPr>
              <a:grpSpLocks noGrp="1" noUngrp="1" noRot="1" noMove="1" noResize="1"/>
            </p:cNvGrpSpPr>
            <p:nvPr/>
          </p:nvGrpSpPr>
          <p:grpSpPr>
            <a:xfrm>
              <a:off x="0" y="0"/>
              <a:ext cx="10130340" cy="12954350"/>
              <a:chOff x="0" y="0"/>
              <a:chExt cx="980973" cy="1254436"/>
            </a:xfrm>
          </p:grpSpPr>
          <p:sp>
            <p:nvSpPr>
              <p:cNvPr id="11" name="Freeform 5">
                <a:extLst>
                  <a:ext uri="{FF2B5EF4-FFF2-40B4-BE49-F238E27FC236}">
                    <a16:creationId xmlns:a16="http://schemas.microsoft.com/office/drawing/2014/main" id="{81CA7311-01D1-66EF-534F-4E3D99CFA233}"/>
                  </a:ext>
                </a:extLst>
              </p:cNvPr>
              <p:cNvSpPr>
                <a:spLocks noGrp="1" noRot="1" noMove="1" noResize="1" noEditPoints="1" noAdjustHandles="1" noChangeArrowheads="1" noChangeShapeType="1"/>
              </p:cNvSpPr>
              <p:nvPr/>
            </p:nvSpPr>
            <p:spPr>
              <a:xfrm>
                <a:off x="0" y="0"/>
                <a:ext cx="980973" cy="1254436"/>
              </a:xfrm>
              <a:custGeom>
                <a:avLst/>
                <a:gdLst/>
                <a:ahLst/>
                <a:cxnLst/>
                <a:rect l="l" t="t" r="r" b="b"/>
                <a:pathLst>
                  <a:path w="980973" h="1254436">
                    <a:moveTo>
                      <a:pt x="92854" y="0"/>
                    </a:moveTo>
                    <a:lnTo>
                      <a:pt x="888119" y="0"/>
                    </a:lnTo>
                    <a:cubicBezTo>
                      <a:pt x="912745" y="0"/>
                      <a:pt x="936363" y="9783"/>
                      <a:pt x="953777" y="27196"/>
                    </a:cubicBezTo>
                    <a:cubicBezTo>
                      <a:pt x="971190" y="44610"/>
                      <a:pt x="980973" y="68227"/>
                      <a:pt x="980973" y="92854"/>
                    </a:cubicBezTo>
                    <a:lnTo>
                      <a:pt x="980973" y="1161583"/>
                    </a:lnTo>
                    <a:cubicBezTo>
                      <a:pt x="980973" y="1186209"/>
                      <a:pt x="971190" y="1209827"/>
                      <a:pt x="953777" y="1227240"/>
                    </a:cubicBezTo>
                    <a:cubicBezTo>
                      <a:pt x="936363" y="1244653"/>
                      <a:pt x="912745" y="1254436"/>
                      <a:pt x="888119" y="1254436"/>
                    </a:cubicBezTo>
                    <a:lnTo>
                      <a:pt x="92854" y="1254436"/>
                    </a:lnTo>
                    <a:cubicBezTo>
                      <a:pt x="41572" y="1254436"/>
                      <a:pt x="0" y="1212864"/>
                      <a:pt x="0" y="1161583"/>
                    </a:cubicBezTo>
                    <a:lnTo>
                      <a:pt x="0" y="92854"/>
                    </a:lnTo>
                    <a:cubicBezTo>
                      <a:pt x="0" y="41572"/>
                      <a:pt x="41572" y="0"/>
                      <a:pt x="92854" y="0"/>
                    </a:cubicBezTo>
                    <a:close/>
                  </a:path>
                </a:pathLst>
              </a:custGeom>
              <a:solidFill>
                <a:srgbClr val="FF8355"/>
              </a:solidFill>
            </p:spPr>
            <p:txBody>
              <a:bodyPr/>
              <a:lstStyle/>
              <a:p>
                <a:endParaRPr lang="en-CA" dirty="0"/>
              </a:p>
            </p:txBody>
          </p:sp>
          <p:sp>
            <p:nvSpPr>
              <p:cNvPr id="12" name="TextBox 6">
                <a:extLst>
                  <a:ext uri="{FF2B5EF4-FFF2-40B4-BE49-F238E27FC236}">
                    <a16:creationId xmlns:a16="http://schemas.microsoft.com/office/drawing/2014/main" id="{9A4993E3-7C62-2BED-9A98-84F1BD666B7E}"/>
                  </a:ext>
                </a:extLst>
              </p:cNvPr>
              <p:cNvSpPr txBox="1">
                <a:spLocks noGrp="1" noRot="1" noMove="1" noResize="1" noEditPoints="1" noAdjustHandles="1" noChangeArrowheads="1" noChangeShapeType="1"/>
              </p:cNvSpPr>
              <p:nvPr/>
            </p:nvSpPr>
            <p:spPr>
              <a:xfrm>
                <a:off x="0" y="0"/>
                <a:ext cx="980973" cy="1254436"/>
              </a:xfrm>
              <a:prstGeom prst="rect">
                <a:avLst/>
              </a:prstGeom>
            </p:spPr>
            <p:txBody>
              <a:bodyPr lIns="224" tIns="224" rIns="224" bIns="224" rtlCol="0" anchor="ctr"/>
              <a:lstStyle/>
              <a:p>
                <a:pPr algn="ctr">
                  <a:lnSpc>
                    <a:spcPts val="27"/>
                  </a:lnSpc>
                </a:pPr>
                <a:endParaRPr/>
              </a:p>
            </p:txBody>
          </p:sp>
        </p:grpSp>
        <p:grpSp>
          <p:nvGrpSpPr>
            <p:cNvPr id="8" name="Group 7">
              <a:extLst>
                <a:ext uri="{FF2B5EF4-FFF2-40B4-BE49-F238E27FC236}">
                  <a16:creationId xmlns:a16="http://schemas.microsoft.com/office/drawing/2014/main" id="{8A896C5A-A9D4-1F7C-AEB6-E8E44E4D91F1}"/>
                </a:ext>
              </a:extLst>
            </p:cNvPr>
            <p:cNvGrpSpPr>
              <a:grpSpLocks noGrp="1" noUngrp="1" noRot="1" noMove="1" noResize="1"/>
            </p:cNvGrpSpPr>
            <p:nvPr/>
          </p:nvGrpSpPr>
          <p:grpSpPr>
            <a:xfrm>
              <a:off x="173868" y="180606"/>
              <a:ext cx="15431759" cy="12954350"/>
              <a:chOff x="0" y="0"/>
              <a:chExt cx="1494336" cy="1254436"/>
            </a:xfrm>
          </p:grpSpPr>
          <p:sp>
            <p:nvSpPr>
              <p:cNvPr id="9" name="Freeform 8">
                <a:extLst>
                  <a:ext uri="{FF2B5EF4-FFF2-40B4-BE49-F238E27FC236}">
                    <a16:creationId xmlns:a16="http://schemas.microsoft.com/office/drawing/2014/main" id="{D5EE86E4-E5B9-F6FB-B380-5EF644B33982}"/>
                  </a:ext>
                </a:extLst>
              </p:cNvPr>
              <p:cNvSpPr>
                <a:spLocks noGrp="1" noRot="1" noMove="1" noResize="1" noEditPoints="1" noAdjustHandles="1" noChangeArrowheads="1" noChangeShapeType="1"/>
              </p:cNvSpPr>
              <p:nvPr/>
            </p:nvSpPr>
            <p:spPr>
              <a:xfrm>
                <a:off x="0" y="0"/>
                <a:ext cx="1494336" cy="1254436"/>
              </a:xfrm>
              <a:custGeom>
                <a:avLst/>
                <a:gdLst/>
                <a:ahLst/>
                <a:cxnLst/>
                <a:rect l="l" t="t" r="r" b="b"/>
                <a:pathLst>
                  <a:path w="1494336" h="1254436">
                    <a:moveTo>
                      <a:pt x="60955" y="0"/>
                    </a:moveTo>
                    <a:lnTo>
                      <a:pt x="1433382" y="0"/>
                    </a:lnTo>
                    <a:cubicBezTo>
                      <a:pt x="1467046" y="0"/>
                      <a:pt x="1494336" y="27290"/>
                      <a:pt x="1494336" y="60955"/>
                    </a:cubicBezTo>
                    <a:lnTo>
                      <a:pt x="1494336" y="1193482"/>
                    </a:lnTo>
                    <a:cubicBezTo>
                      <a:pt x="1494336" y="1209648"/>
                      <a:pt x="1487914" y="1225152"/>
                      <a:pt x="1476483" y="1236583"/>
                    </a:cubicBezTo>
                    <a:cubicBezTo>
                      <a:pt x="1465052" y="1248014"/>
                      <a:pt x="1449548" y="1254436"/>
                      <a:pt x="1433382" y="1254436"/>
                    </a:cubicBezTo>
                    <a:lnTo>
                      <a:pt x="60955" y="1254436"/>
                    </a:lnTo>
                    <a:cubicBezTo>
                      <a:pt x="44789" y="1254436"/>
                      <a:pt x="29284" y="1248014"/>
                      <a:pt x="17853" y="1236583"/>
                    </a:cubicBezTo>
                    <a:cubicBezTo>
                      <a:pt x="6422" y="1225152"/>
                      <a:pt x="0" y="1209648"/>
                      <a:pt x="0" y="1193482"/>
                    </a:cubicBezTo>
                    <a:lnTo>
                      <a:pt x="0" y="60955"/>
                    </a:lnTo>
                    <a:cubicBezTo>
                      <a:pt x="0" y="44789"/>
                      <a:pt x="6422" y="29284"/>
                      <a:pt x="17853" y="17853"/>
                    </a:cubicBezTo>
                    <a:cubicBezTo>
                      <a:pt x="29284" y="6422"/>
                      <a:pt x="44789" y="0"/>
                      <a:pt x="60955" y="0"/>
                    </a:cubicBezTo>
                    <a:close/>
                  </a:path>
                </a:pathLst>
              </a:custGeom>
              <a:solidFill>
                <a:srgbClr val="FFFFFF"/>
              </a:solidFill>
            </p:spPr>
            <p:txBody>
              <a:bodyPr/>
              <a:lstStyle/>
              <a:p>
                <a:endParaRPr lang="en-CA"/>
              </a:p>
            </p:txBody>
          </p:sp>
          <p:sp>
            <p:nvSpPr>
              <p:cNvPr id="10" name="TextBox 9">
                <a:extLst>
                  <a:ext uri="{FF2B5EF4-FFF2-40B4-BE49-F238E27FC236}">
                    <a16:creationId xmlns:a16="http://schemas.microsoft.com/office/drawing/2014/main" id="{40912F4C-95AC-18F0-E5A2-9B47FC67C92A}"/>
                  </a:ext>
                </a:extLst>
              </p:cNvPr>
              <p:cNvSpPr txBox="1">
                <a:spLocks noGrp="1" noRot="1" noMove="1" noResize="1" noEditPoints="1" noAdjustHandles="1" noChangeArrowheads="1" noChangeShapeType="1"/>
              </p:cNvSpPr>
              <p:nvPr/>
            </p:nvSpPr>
            <p:spPr>
              <a:xfrm>
                <a:off x="0" y="0"/>
                <a:ext cx="1494336" cy="1254436"/>
              </a:xfrm>
              <a:prstGeom prst="rect">
                <a:avLst/>
              </a:prstGeom>
            </p:spPr>
            <p:txBody>
              <a:bodyPr lIns="224" tIns="224" rIns="224" bIns="224" rtlCol="0" anchor="ctr"/>
              <a:lstStyle/>
              <a:p>
                <a:pPr algn="ctr">
                  <a:lnSpc>
                    <a:spcPts val="27"/>
                  </a:lnSpc>
                </a:pPr>
                <a:endParaRPr/>
              </a:p>
            </p:txBody>
          </p:sp>
        </p:grpSp>
      </p:grpSp>
      <p:grpSp>
        <p:nvGrpSpPr>
          <p:cNvPr id="16" name="Group 13">
            <a:extLst>
              <a:ext uri="{FF2B5EF4-FFF2-40B4-BE49-F238E27FC236}">
                <a16:creationId xmlns:a16="http://schemas.microsoft.com/office/drawing/2014/main" id="{2FA83D7F-CB39-C991-FB7A-3B8557CBE9BD}"/>
              </a:ext>
            </a:extLst>
          </p:cNvPr>
          <p:cNvGrpSpPr/>
          <p:nvPr userDrawn="1"/>
        </p:nvGrpSpPr>
        <p:grpSpPr>
          <a:xfrm>
            <a:off x="7034418" y="9532360"/>
            <a:ext cx="5827375" cy="343557"/>
            <a:chOff x="0" y="0"/>
            <a:chExt cx="7769833" cy="458076"/>
          </a:xfrm>
        </p:grpSpPr>
        <p:sp>
          <p:nvSpPr>
            <p:cNvPr id="17" name="Freeform 14">
              <a:extLst>
                <a:ext uri="{FF2B5EF4-FFF2-40B4-BE49-F238E27FC236}">
                  <a16:creationId xmlns:a16="http://schemas.microsoft.com/office/drawing/2014/main" id="{3E3AE4A1-5B6F-2410-CF48-671B709B30D4}"/>
                </a:ext>
              </a:extLst>
            </p:cNvPr>
            <p:cNvSpPr/>
            <p:nvPr/>
          </p:nvSpPr>
          <p:spPr>
            <a:xfrm>
              <a:off x="0"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8" name="Freeform 15">
              <a:extLst>
                <a:ext uri="{FF2B5EF4-FFF2-40B4-BE49-F238E27FC236}">
                  <a16:creationId xmlns:a16="http://schemas.microsoft.com/office/drawing/2014/main" id="{D7FCD60C-966D-9DDE-AEAC-E2F5AD426ACC}"/>
                </a:ext>
              </a:extLst>
            </p:cNvPr>
            <p:cNvSpPr/>
            <p:nvPr/>
          </p:nvSpPr>
          <p:spPr>
            <a:xfrm>
              <a:off x="1153695"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9" name="Freeform 16">
              <a:extLst>
                <a:ext uri="{FF2B5EF4-FFF2-40B4-BE49-F238E27FC236}">
                  <a16:creationId xmlns:a16="http://schemas.microsoft.com/office/drawing/2014/main" id="{B2C7B55A-3717-E192-32BC-D693EFD1B816}"/>
                </a:ext>
              </a:extLst>
            </p:cNvPr>
            <p:cNvSpPr/>
            <p:nvPr/>
          </p:nvSpPr>
          <p:spPr>
            <a:xfrm>
              <a:off x="578343" y="0"/>
              <a:ext cx="453101" cy="452534"/>
            </a:xfrm>
            <a:custGeom>
              <a:avLst/>
              <a:gdLst/>
              <a:ahLst/>
              <a:cxnLst/>
              <a:rect l="l" t="t" r="r" b="b"/>
              <a:pathLst>
                <a:path w="453101" h="452534">
                  <a:moveTo>
                    <a:pt x="0" y="0"/>
                  </a:moveTo>
                  <a:lnTo>
                    <a:pt x="453100" y="0"/>
                  </a:lnTo>
                  <a:lnTo>
                    <a:pt x="453100" y="452534"/>
                  </a:lnTo>
                  <a:lnTo>
                    <a:pt x="0" y="4525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0" name="TextBox 17">
              <a:extLst>
                <a:ext uri="{FF2B5EF4-FFF2-40B4-BE49-F238E27FC236}">
                  <a16:creationId xmlns:a16="http://schemas.microsoft.com/office/drawing/2014/main" id="{FDE9CEFA-E63F-4FF2-9B72-8DED57E18993}"/>
                </a:ext>
              </a:extLst>
            </p:cNvPr>
            <p:cNvSpPr txBox="1"/>
            <p:nvPr/>
          </p:nvSpPr>
          <p:spPr>
            <a:xfrm>
              <a:off x="1728549" y="117340"/>
              <a:ext cx="6041285" cy="244430"/>
            </a:xfrm>
            <a:prstGeom prst="rect">
              <a:avLst/>
            </a:prstGeom>
          </p:spPr>
          <p:txBody>
            <a:bodyPr lIns="0" tIns="0" rIns="0" bIns="0" rtlCol="0" anchor="t">
              <a:spAutoFit/>
            </a:bodyPr>
            <a:lstStyle/>
            <a:p>
              <a:pPr algn="l">
                <a:lnSpc>
                  <a:spcPts val="1453"/>
                </a:lnSpc>
              </a:pPr>
              <a:r>
                <a:rPr lang="en-US" sz="1321">
                  <a:solidFill>
                    <a:srgbClr val="000000"/>
                  </a:solidFill>
                  <a:latin typeface="Garnett 1"/>
                  <a:ea typeface="Garnett 1"/>
                  <a:cs typeface="Garnett 1"/>
                  <a:sym typeface="Garnett 1"/>
                </a:rPr>
                <a:t>@myhqtoronto | hqtoronto.ca | hqtoronto.ca/donate</a:t>
              </a:r>
            </a:p>
          </p:txBody>
        </p:sp>
      </p:grpSp>
      <p:grpSp>
        <p:nvGrpSpPr>
          <p:cNvPr id="21" name="Group 18">
            <a:extLst>
              <a:ext uri="{FF2B5EF4-FFF2-40B4-BE49-F238E27FC236}">
                <a16:creationId xmlns:a16="http://schemas.microsoft.com/office/drawing/2014/main" id="{ACF9B53C-CE1C-CD88-5D2D-4CE07BB88981}"/>
              </a:ext>
            </a:extLst>
          </p:cNvPr>
          <p:cNvGrpSpPr/>
          <p:nvPr userDrawn="1"/>
        </p:nvGrpSpPr>
        <p:grpSpPr>
          <a:xfrm>
            <a:off x="6939168" y="8904234"/>
            <a:ext cx="2593650" cy="601159"/>
            <a:chOff x="0" y="0"/>
            <a:chExt cx="3458200" cy="801546"/>
          </a:xfrm>
        </p:grpSpPr>
        <p:sp>
          <p:nvSpPr>
            <p:cNvPr id="22" name="Freeform 19">
              <a:extLst>
                <a:ext uri="{FF2B5EF4-FFF2-40B4-BE49-F238E27FC236}">
                  <a16:creationId xmlns:a16="http://schemas.microsoft.com/office/drawing/2014/main" id="{DBBA17EA-7DB7-6309-D0FD-565BBC7F1F4C}"/>
                </a:ext>
              </a:extLst>
            </p:cNvPr>
            <p:cNvSpPr/>
            <p:nvPr/>
          </p:nvSpPr>
          <p:spPr>
            <a:xfrm>
              <a:off x="691331" y="81040"/>
              <a:ext cx="686641" cy="686641"/>
            </a:xfrm>
            <a:custGeom>
              <a:avLst/>
              <a:gdLst/>
              <a:ahLst/>
              <a:cxnLst/>
              <a:rect l="l" t="t" r="r" b="b"/>
              <a:pathLst>
                <a:path w="686641" h="686641">
                  <a:moveTo>
                    <a:pt x="0" y="0"/>
                  </a:moveTo>
                  <a:lnTo>
                    <a:pt x="686641" y="0"/>
                  </a:lnTo>
                  <a:lnTo>
                    <a:pt x="686641" y="686641"/>
                  </a:lnTo>
                  <a:lnTo>
                    <a:pt x="0" y="6866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3" name="Freeform 20">
              <a:extLst>
                <a:ext uri="{FF2B5EF4-FFF2-40B4-BE49-F238E27FC236}">
                  <a16:creationId xmlns:a16="http://schemas.microsoft.com/office/drawing/2014/main" id="{4EC36CDD-D1C3-24C2-22CB-EB330A525AD9}"/>
                </a:ext>
              </a:extLst>
            </p:cNvPr>
            <p:cNvSpPr/>
            <p:nvPr/>
          </p:nvSpPr>
          <p:spPr>
            <a:xfrm>
              <a:off x="1372905" y="37209"/>
              <a:ext cx="764336" cy="764336"/>
            </a:xfrm>
            <a:custGeom>
              <a:avLst/>
              <a:gdLst/>
              <a:ahLst/>
              <a:cxnLst/>
              <a:rect l="l" t="t" r="r" b="b"/>
              <a:pathLst>
                <a:path w="764336" h="764336">
                  <a:moveTo>
                    <a:pt x="0" y="0"/>
                  </a:moveTo>
                  <a:lnTo>
                    <a:pt x="764337" y="0"/>
                  </a:lnTo>
                  <a:lnTo>
                    <a:pt x="764337" y="764337"/>
                  </a:lnTo>
                  <a:lnTo>
                    <a:pt x="0" y="7643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24" name="Freeform 21">
              <a:extLst>
                <a:ext uri="{FF2B5EF4-FFF2-40B4-BE49-F238E27FC236}">
                  <a16:creationId xmlns:a16="http://schemas.microsoft.com/office/drawing/2014/main" id="{9711049B-4C83-D013-C15E-1ACD66FC30DE}"/>
                </a:ext>
              </a:extLst>
            </p:cNvPr>
            <p:cNvSpPr/>
            <p:nvPr/>
          </p:nvSpPr>
          <p:spPr>
            <a:xfrm>
              <a:off x="2182754" y="57077"/>
              <a:ext cx="696607" cy="696607"/>
            </a:xfrm>
            <a:custGeom>
              <a:avLst/>
              <a:gdLst/>
              <a:ahLst/>
              <a:cxnLst/>
              <a:rect l="l" t="t" r="r" b="b"/>
              <a:pathLst>
                <a:path w="696607" h="696607">
                  <a:moveTo>
                    <a:pt x="0" y="0"/>
                  </a:moveTo>
                  <a:lnTo>
                    <a:pt x="696607" y="0"/>
                  </a:lnTo>
                  <a:lnTo>
                    <a:pt x="696607" y="696607"/>
                  </a:lnTo>
                  <a:lnTo>
                    <a:pt x="0" y="6966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25" name="Freeform 22">
              <a:extLst>
                <a:ext uri="{FF2B5EF4-FFF2-40B4-BE49-F238E27FC236}">
                  <a16:creationId xmlns:a16="http://schemas.microsoft.com/office/drawing/2014/main" id="{09ED1D23-EF62-62C1-A2CC-B987D850CEA1}"/>
                </a:ext>
              </a:extLst>
            </p:cNvPr>
            <p:cNvSpPr/>
            <p:nvPr/>
          </p:nvSpPr>
          <p:spPr>
            <a:xfrm>
              <a:off x="0" y="0"/>
              <a:ext cx="739687" cy="739687"/>
            </a:xfrm>
            <a:custGeom>
              <a:avLst/>
              <a:gdLst/>
              <a:ahLst/>
              <a:cxnLst/>
              <a:rect l="l" t="t" r="r" b="b"/>
              <a:pathLst>
                <a:path w="739687" h="739687">
                  <a:moveTo>
                    <a:pt x="0" y="0"/>
                  </a:moveTo>
                  <a:lnTo>
                    <a:pt x="739687" y="0"/>
                  </a:lnTo>
                  <a:lnTo>
                    <a:pt x="739687" y="739687"/>
                  </a:lnTo>
                  <a:lnTo>
                    <a:pt x="0" y="7396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CA"/>
            </a:p>
          </p:txBody>
        </p:sp>
        <p:sp>
          <p:nvSpPr>
            <p:cNvPr id="26" name="Freeform 23">
              <a:extLst>
                <a:ext uri="{FF2B5EF4-FFF2-40B4-BE49-F238E27FC236}">
                  <a16:creationId xmlns:a16="http://schemas.microsoft.com/office/drawing/2014/main" id="{65902EFB-29B6-0636-FA7B-FDEB9258B117}"/>
                </a:ext>
              </a:extLst>
            </p:cNvPr>
            <p:cNvSpPr/>
            <p:nvPr/>
          </p:nvSpPr>
          <p:spPr>
            <a:xfrm>
              <a:off x="2789587" y="71074"/>
              <a:ext cx="668613" cy="668613"/>
            </a:xfrm>
            <a:custGeom>
              <a:avLst/>
              <a:gdLst/>
              <a:ahLst/>
              <a:cxnLst/>
              <a:rect l="l" t="t" r="r" b="b"/>
              <a:pathLst>
                <a:path w="668613" h="668613">
                  <a:moveTo>
                    <a:pt x="0" y="0"/>
                  </a:moveTo>
                  <a:lnTo>
                    <a:pt x="668613" y="0"/>
                  </a:lnTo>
                  <a:lnTo>
                    <a:pt x="668613" y="668613"/>
                  </a:lnTo>
                  <a:lnTo>
                    <a:pt x="0" y="66861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grpSp>
      <p:grpSp>
        <p:nvGrpSpPr>
          <p:cNvPr id="27" name="Group 24">
            <a:extLst>
              <a:ext uri="{FF2B5EF4-FFF2-40B4-BE49-F238E27FC236}">
                <a16:creationId xmlns:a16="http://schemas.microsoft.com/office/drawing/2014/main" id="{8EE5C7AA-C88C-256D-DC32-68923E1F7483}"/>
              </a:ext>
            </a:extLst>
          </p:cNvPr>
          <p:cNvGrpSpPr/>
          <p:nvPr userDrawn="1"/>
        </p:nvGrpSpPr>
        <p:grpSpPr>
          <a:xfrm rot="-6658058">
            <a:off x="15823384" y="7388756"/>
            <a:ext cx="1755616" cy="5571388"/>
            <a:chOff x="0" y="0"/>
            <a:chExt cx="3130550" cy="9934698"/>
          </a:xfrm>
        </p:grpSpPr>
        <p:sp>
          <p:nvSpPr>
            <p:cNvPr id="28" name="Freeform 25">
              <a:extLst>
                <a:ext uri="{FF2B5EF4-FFF2-40B4-BE49-F238E27FC236}">
                  <a16:creationId xmlns:a16="http://schemas.microsoft.com/office/drawing/2014/main" id="{717E466E-C0E6-AE08-334B-49CAB1FBB260}"/>
                </a:ext>
              </a:extLst>
            </p:cNvPr>
            <p:cNvSpPr/>
            <p:nvPr/>
          </p:nvSpPr>
          <p:spPr>
            <a:xfrm>
              <a:off x="0" y="0"/>
              <a:ext cx="3130550" cy="9934698"/>
            </a:xfrm>
            <a:custGeom>
              <a:avLst/>
              <a:gdLst/>
              <a:ahLst/>
              <a:cxnLst/>
              <a:rect l="l" t="t" r="r" b="b"/>
              <a:pathLst>
                <a:path w="3130550" h="9934698">
                  <a:moveTo>
                    <a:pt x="0" y="387350"/>
                  </a:moveTo>
                  <a:lnTo>
                    <a:pt x="0" y="9934698"/>
                  </a:lnTo>
                  <a:lnTo>
                    <a:pt x="3130550" y="9934698"/>
                  </a:lnTo>
                  <a:lnTo>
                    <a:pt x="3130550" y="0"/>
                  </a:lnTo>
                  <a:close/>
                </a:path>
              </a:pathLst>
            </a:custGeom>
            <a:solidFill>
              <a:srgbClr val="FF8355"/>
            </a:solidFill>
          </p:spPr>
          <p:txBody>
            <a:bodyPr/>
            <a:lstStyle/>
            <a:p>
              <a:endParaRPr lang="en-CA"/>
            </a:p>
          </p:txBody>
        </p:sp>
      </p:grpSp>
      <p:sp>
        <p:nvSpPr>
          <p:cNvPr id="29" name="Freeform 26">
            <a:extLst>
              <a:ext uri="{FF2B5EF4-FFF2-40B4-BE49-F238E27FC236}">
                <a16:creationId xmlns:a16="http://schemas.microsoft.com/office/drawing/2014/main" id="{3B1F1CAA-D919-F844-90AF-23413779F11D}"/>
              </a:ext>
            </a:extLst>
          </p:cNvPr>
          <p:cNvSpPr/>
          <p:nvPr userDrawn="1"/>
        </p:nvSpPr>
        <p:spPr>
          <a:xfrm>
            <a:off x="16538304" y="8954518"/>
            <a:ext cx="1683317" cy="1499241"/>
          </a:xfrm>
          <a:custGeom>
            <a:avLst/>
            <a:gdLst/>
            <a:ahLst/>
            <a:cxnLst/>
            <a:rect l="l" t="t" r="r" b="b"/>
            <a:pathLst>
              <a:path w="1683317" h="1499241">
                <a:moveTo>
                  <a:pt x="0" y="0"/>
                </a:moveTo>
                <a:lnTo>
                  <a:pt x="1683317" y="0"/>
                </a:lnTo>
                <a:lnTo>
                  <a:pt x="1683317" y="1499241"/>
                </a:lnTo>
                <a:lnTo>
                  <a:pt x="0" y="1499241"/>
                </a:lnTo>
                <a:lnTo>
                  <a:pt x="0" y="0"/>
                </a:lnTo>
                <a:close/>
              </a:path>
            </a:pathLst>
          </a:custGeom>
          <a:blipFill>
            <a:blip r:embed="rId19"/>
            <a:stretch>
              <a:fillRect l="-1260" r="-1260"/>
            </a:stretch>
          </a:blipFill>
        </p:spPr>
        <p:txBody>
          <a:bodyPr/>
          <a:lstStyle/>
          <a:p>
            <a:endParaRPr lang="en-CA"/>
          </a:p>
        </p:txBody>
      </p:sp>
      <p:sp>
        <p:nvSpPr>
          <p:cNvPr id="31" name="Graphicpicture">
            <a:extLst>
              <a:ext uri="{FF2B5EF4-FFF2-40B4-BE49-F238E27FC236}">
                <a16:creationId xmlns:a16="http://schemas.microsoft.com/office/drawing/2014/main" id="{2FA9ED0E-C757-45A2-56D1-92E544961C4F}"/>
              </a:ext>
            </a:extLst>
          </p:cNvPr>
          <p:cNvSpPr>
            <a:spLocks noGrp="1"/>
          </p:cNvSpPr>
          <p:nvPr>
            <p:ph type="pic" sz="quarter" idx="10"/>
          </p:nvPr>
        </p:nvSpPr>
        <p:spPr>
          <a:xfrm>
            <a:off x="6840538" y="2992438"/>
            <a:ext cx="11160125" cy="4548187"/>
          </a:xfrm>
        </p:spPr>
        <p:txBody>
          <a:bodyPr/>
          <a:lstStyle/>
          <a:p>
            <a:endParaRPr lang="en-CA"/>
          </a:p>
        </p:txBody>
      </p:sp>
      <p:sp>
        <p:nvSpPr>
          <p:cNvPr id="33" name="Title">
            <a:extLst>
              <a:ext uri="{FF2B5EF4-FFF2-40B4-BE49-F238E27FC236}">
                <a16:creationId xmlns:a16="http://schemas.microsoft.com/office/drawing/2014/main" id="{101ECE32-B967-0663-7C87-91F3B937D9C0}"/>
              </a:ext>
            </a:extLst>
          </p:cNvPr>
          <p:cNvSpPr>
            <a:spLocks noGrp="1"/>
          </p:cNvSpPr>
          <p:nvPr>
            <p:ph type="body" sz="quarter" idx="11"/>
          </p:nvPr>
        </p:nvSpPr>
        <p:spPr>
          <a:xfrm>
            <a:off x="6832601" y="2047875"/>
            <a:ext cx="4149725" cy="869950"/>
          </a:xfrm>
        </p:spPr>
        <p:txBody>
          <a:bodyPr>
            <a:normAutofit/>
          </a:bodyPr>
          <a:lstStyle>
            <a:lvl1pPr marL="0" indent="0">
              <a:buNone/>
              <a:defRPr sz="2330"/>
            </a:lvl1pPr>
          </a:lstStyle>
          <a:p>
            <a:pPr lvl="0"/>
            <a:endParaRPr lang="en-CA" dirty="0"/>
          </a:p>
        </p:txBody>
      </p:sp>
      <p:sp>
        <p:nvSpPr>
          <p:cNvPr id="35" name="Legend">
            <a:extLst>
              <a:ext uri="{FF2B5EF4-FFF2-40B4-BE49-F238E27FC236}">
                <a16:creationId xmlns:a16="http://schemas.microsoft.com/office/drawing/2014/main" id="{F29D881F-E4F9-E108-CBF3-D895862BF574}"/>
              </a:ext>
            </a:extLst>
          </p:cNvPr>
          <p:cNvSpPr>
            <a:spLocks noGrp="1"/>
          </p:cNvSpPr>
          <p:nvPr>
            <p:ph type="body" sz="quarter" idx="12"/>
          </p:nvPr>
        </p:nvSpPr>
        <p:spPr>
          <a:xfrm>
            <a:off x="14400213" y="7664450"/>
            <a:ext cx="3384550" cy="1123950"/>
          </a:xfrm>
        </p:spPr>
        <p:txBody>
          <a:bodyPr/>
          <a:lstStyle>
            <a:lvl1pPr marL="0" indent="0">
              <a:buNone/>
              <a:defRPr b="0">
                <a:latin typeface="Garnett 3" panose="020B0604020202020204" charset="0"/>
              </a:defRPr>
            </a:lvl1pPr>
          </a:lstStyle>
          <a:p>
            <a:pPr lvl="0"/>
            <a:endParaRPr lang="en-CA" dirty="0"/>
          </a:p>
        </p:txBody>
      </p:sp>
    </p:spTree>
    <p:extLst>
      <p:ext uri="{BB962C8B-B14F-4D97-AF65-F5344CB8AC3E}">
        <p14:creationId xmlns:p14="http://schemas.microsoft.com/office/powerpoint/2010/main" val="198924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1873-82A7-AAA9-94E6-9666C3D1C705}"/>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5F9D21-A9C7-73EA-AAE7-F7E56C2F1425}"/>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4" name="Footer Placeholder 3">
            <a:extLst>
              <a:ext uri="{FF2B5EF4-FFF2-40B4-BE49-F238E27FC236}">
                <a16:creationId xmlns:a16="http://schemas.microsoft.com/office/drawing/2014/main" id="{F94E2EF7-9ABB-7859-BC0F-0938124E55E3}"/>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FB4A6676-2036-DB89-A85B-1B679C520211}"/>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166325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B92FD-3970-E10B-0C89-20FD546620CA}"/>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3" name="Footer Placeholder 2">
            <a:extLst>
              <a:ext uri="{FF2B5EF4-FFF2-40B4-BE49-F238E27FC236}">
                <a16:creationId xmlns:a16="http://schemas.microsoft.com/office/drawing/2014/main" id="{70878F67-5A04-626D-8833-9007CA0B5439}"/>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40A4F232-DBEE-D234-C0A3-F116E116D199}"/>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85098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BCB3-1ACF-5C0D-A43B-8F0D6F77B279}"/>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3819BFC-D568-6A96-1E09-3DB3638AEE80}"/>
              </a:ext>
            </a:extLst>
          </p:cNvPr>
          <p:cNvSpPr>
            <a:spLocks noGrp="1"/>
          </p:cNvSpPr>
          <p:nvPr>
            <p:ph idx="1"/>
          </p:nvPr>
        </p:nvSpPr>
        <p:spPr>
          <a:xfrm>
            <a:off x="7775575" y="1481138"/>
            <a:ext cx="9258300" cy="7310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F663F36-ED83-7015-CDF2-DD98342CCD9D}"/>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C398A-78C8-57D5-FA6B-DD502C46F8F2}"/>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6" name="Footer Placeholder 5">
            <a:extLst>
              <a:ext uri="{FF2B5EF4-FFF2-40B4-BE49-F238E27FC236}">
                <a16:creationId xmlns:a16="http://schemas.microsoft.com/office/drawing/2014/main" id="{311AC004-05A1-1BC7-2C46-57038C6BC21B}"/>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9C44DA6-CE30-F6F1-43D6-D931A9AEBC24}"/>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40526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BCFA40-4D61-D0A0-EF95-B7853AD85148}"/>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256584CA-89E2-2E36-CE18-44B1BEFD8903}"/>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1D30A796-43BC-19F8-0A95-ACC5C7FF40AE}"/>
              </a:ext>
            </a:extLst>
          </p:cNvPr>
          <p:cNvSpPr>
            <a:spLocks noGrp="1"/>
          </p:cNvSpPr>
          <p:nvPr>
            <p:ph type="dt" sz="half" idx="2"/>
          </p:nvPr>
        </p:nvSpPr>
        <p:spPr>
          <a:xfrm>
            <a:off x="0" y="0"/>
            <a:ext cx="2286000" cy="547688"/>
          </a:xfrm>
          <a:prstGeom prst="rect">
            <a:avLst/>
          </a:prstGeom>
        </p:spPr>
        <p:txBody>
          <a:bodyPr vert="horz" lIns="91440" tIns="45720" rIns="91440" bIns="45720" rtlCol="0" anchor="ctr"/>
          <a:lstStyle>
            <a:lvl1pPr algn="l">
              <a:defRPr sz="1200">
                <a:solidFill>
                  <a:schemeClr val="tx1">
                    <a:tint val="82000"/>
                  </a:schemeClr>
                </a:solidFill>
                <a:latin typeface="Garnett 1" panose="020B0604020202020204" charset="0"/>
              </a:defRPr>
            </a:lvl1pPr>
          </a:lstStyle>
          <a:p>
            <a:fld id="{BB5C79EB-DDB6-4A74-9918-4289F7304106}" type="datetimeFigureOut">
              <a:rPr lang="en-CA" smtClean="0"/>
              <a:pPr/>
              <a:t>2024-10-09</a:t>
            </a:fld>
            <a:endParaRPr lang="en-CA" dirty="0"/>
          </a:p>
        </p:txBody>
      </p:sp>
      <p:sp>
        <p:nvSpPr>
          <p:cNvPr id="6" name="Slide Number Placeholder 5">
            <a:extLst>
              <a:ext uri="{FF2B5EF4-FFF2-40B4-BE49-F238E27FC236}">
                <a16:creationId xmlns:a16="http://schemas.microsoft.com/office/drawing/2014/main" id="{1686E570-0841-930D-C760-67C3344E7FA8}"/>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latin typeface="Garnett 1" panose="020B0604020202020204" charset="0"/>
              </a:defRPr>
            </a:lvl1pPr>
          </a:lstStyle>
          <a:p>
            <a:fld id="{F9290F58-95BB-456A-817C-445CAF5640DC}" type="slidenum">
              <a:rPr lang="en-CA" smtClean="0"/>
              <a:pPr/>
              <a:t>‹#›</a:t>
            </a:fld>
            <a:endParaRPr lang="en-CA" dirty="0"/>
          </a:p>
        </p:txBody>
      </p:sp>
    </p:spTree>
    <p:extLst>
      <p:ext uri="{BB962C8B-B14F-4D97-AF65-F5344CB8AC3E}">
        <p14:creationId xmlns:p14="http://schemas.microsoft.com/office/powerpoint/2010/main" val="23180868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3"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Garnett 2" panose="020B06040202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nett 1"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nett 1" panose="020B060402020202020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nett 1" panose="020B060402020202020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nett 1" panose="020B060402020202020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nett 1" panose="020B060402020202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bf05cab2ecd554c9511033b5eeea178bea76667b.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body" sz="quarter" idx="11"/>
          </p:nvPr>
        </p:nvSpPr>
        <p:spPr>
          <a:xfrm>
            <a:off x="714375" y="590625"/>
            <a:ext cx="8069263" cy="1079500"/>
          </a:xfrm>
        </p:spPr>
        <p:txBody>
          <a:bodyPr/>
          <a:lstStyle/>
          <a:p>
            <a:r>
              <a:rPr/>
              <a:t>The problem</a:t>
            </a:r>
          </a:p>
        </p:txBody>
      </p:sp>
      <p:sp>
        <p:nvSpPr>
          <p:cNvPr id="3" name="BigText1"/>
          <p:cNvSpPr>
            <a:spLocks noGrp="1"/>
          </p:cNvSpPr>
          <p:nvPr>
            <p:ph type="body" sz="quarter" idx="12" hasCustomPrompt="1"/>
          </p:nvPr>
        </p:nvSpPr>
        <p:spPr>
          <a:xfrm>
            <a:off x="714375" y="2479204"/>
            <a:ext cx="10199688" cy="7004050"/>
          </a:xfrm>
        </p:spPr>
        <p:txBody>
          <a:bodyPr/>
          <a:lstStyle/>
          <a:p>
            <a:r>
              <a:rPr/>
              <a:t>What is the problem?
Tasks nurses spend a lot of time sending negative test results to patients, which could be better used for delivering care to patients.
Why is this important?
Lead to increased employee burnout
Reduced patient care
Results not shared quickly
Reduced level of patient care
</a:t>
            </a:r>
          </a:p>
        </p:txBody>
      </p:sp>
      <p:pic>
        <p:nvPicPr>
          <p:cNvPr id="4" name="Picture" descr=""/>
          <p:cNvPicPr>
            <a:picLocks noGrp="1"/>
          </p:cNvPicPr>
          <p:nvPr>
            <p:ph type="pic" sz="quarter" idx="10"/>
          </p:nvPr>
        </p:nvPicPr>
        <p:blipFill>
          <a:blip cstate="print" r:embed="rId2"/>
          <a:stretch>
            <a:fillRect/>
          </a:stretch>
        </p:blipFill>
        <p:spPr>
          <a:xfrm>
            <a:off x="11736388" y="0"/>
            <a:ext cx="6551612" cy="10287000"/>
          </a:xfrm>
          <a:prstGeom prst="rect">
            <a:avLst/>
          </a:prstGeom>
        </p:spPr>
      </p:pic>
    </p:spTree>
  </p:cSld>
  <p:clrMapOvr>
    <a:masterClrMapping/>
  </p:clrMapOvr>
</p:sld>
</file>

<file path=ppt/theme/theme1.xml><?xml version="1.0" encoding="utf-8"?>
<a:theme xmlns:a="http://schemas.openxmlformats.org/drawingml/2006/main" name="HQ Master Style Slid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H Board Meeting Slide Deck - Template" id="{27995A2A-6A1C-452F-B9CA-094F6C6DF8D7}" vid="{E409D2E0-6F60-4FC7-B9E5-54970B7920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772EC27B5073469A9CA9A6F9416FF5" ma:contentTypeVersion="14" ma:contentTypeDescription="Create a new document." ma:contentTypeScope="" ma:versionID="1699096cc71c64a14cb21255fa0a11e9">
  <xsd:schema xmlns:xsd="http://www.w3.org/2001/XMLSchema" xmlns:xs="http://www.w3.org/2001/XMLSchema" xmlns:p="http://schemas.microsoft.com/office/2006/metadata/properties" xmlns:ns2="b4c3558d-e36e-4dee-954c-a95aa8e49c6b" xmlns:ns3="8e946eac-32c4-407a-93df-311d070db452" targetNamespace="http://schemas.microsoft.com/office/2006/metadata/properties" ma:root="true" ma:fieldsID="ca48ab2c704431f293b3c49be3d25b96" ns2:_="" ns3:_="">
    <xsd:import namespace="b4c3558d-e36e-4dee-954c-a95aa8e49c6b"/>
    <xsd:import namespace="8e946eac-32c4-407a-93df-311d070db45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c3558d-e36e-4dee-954c-a95aa8e49c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a42d38e-5575-4a6f-b55d-fb24f71491e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946eac-32c4-407a-93df-311d070db45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82f82d4-4020-4d66-a46d-326a04f02358}" ma:internalName="TaxCatchAll" ma:showField="CatchAllData" ma:web="8e946eac-32c4-407a-93df-311d070db45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B3405F-5B7A-49D2-9395-1E19A8093A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c3558d-e36e-4dee-954c-a95aa8e49c6b"/>
    <ds:schemaRef ds:uri="8e946eac-32c4-407a-93df-311d070db4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4B8A63-0B47-4B20-AC31-64123B73E1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0</vt:i4>
      </vt:variant>
    </vt:vector>
  </HeadingPairs>
  <TitlesOfParts>
    <vt:vector size="8" baseType="lpstr">
      <vt:lpstr>Arial</vt:lpstr>
      <vt:lpstr>Garnett 1</vt:lpstr>
      <vt:lpstr>Garnett 3</vt:lpstr>
      <vt:lpstr>Montserrat Bold</vt:lpstr>
      <vt:lpstr>Garnett 2</vt:lpstr>
      <vt:lpstr>Aptos</vt:lpstr>
      <vt:lpstr>Poppins Bold</vt:lpstr>
      <vt:lpstr>HQ Master Style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
  <dc:creator>Data Analyst</dc:creator>
  <cp:lastModifiedBy/>
  <cp:revision>1</cp:revision>
  <dcterms:created xsi:type="dcterms:W3CDTF">2024-10-02T21:10:16Z</dcterms:created>
  <dcterms:modified xsi:type="dcterms:W3CDTF">2024-10-16T14:35:37Z</dcterms:modified>
  <dc:identifier>DAGKFNpDbPg</dc:identifier>
</cp:coreProperties>
</file>